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08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AE0C-1F59-4DE6-939B-F79ACFE991D7}" type="datetimeFigureOut">
              <a:rPr lang="sr-Latn-CS" smtClean="0"/>
              <a:pPr/>
              <a:t>14.6.2019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EB00-C650-44C9-B600-41002B57AEC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AE0C-1F59-4DE6-939B-F79ACFE991D7}" type="datetimeFigureOut">
              <a:rPr lang="sr-Latn-CS" smtClean="0"/>
              <a:pPr/>
              <a:t>14.6.2019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EB00-C650-44C9-B600-41002B57AEC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AE0C-1F59-4DE6-939B-F79ACFE991D7}" type="datetimeFigureOut">
              <a:rPr lang="sr-Latn-CS" smtClean="0"/>
              <a:pPr/>
              <a:t>14.6.2019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EB00-C650-44C9-B600-41002B57AEC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AE0C-1F59-4DE6-939B-F79ACFE991D7}" type="datetimeFigureOut">
              <a:rPr lang="sr-Latn-CS" smtClean="0"/>
              <a:pPr/>
              <a:t>14.6.2019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EB00-C650-44C9-B600-41002B57AEC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AE0C-1F59-4DE6-939B-F79ACFE991D7}" type="datetimeFigureOut">
              <a:rPr lang="sr-Latn-CS" smtClean="0"/>
              <a:pPr/>
              <a:t>14.6.2019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EB00-C650-44C9-B600-41002B57AEC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AE0C-1F59-4DE6-939B-F79ACFE991D7}" type="datetimeFigureOut">
              <a:rPr lang="sr-Latn-CS" smtClean="0"/>
              <a:pPr/>
              <a:t>14.6.2019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EB00-C650-44C9-B600-41002B57AEC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AE0C-1F59-4DE6-939B-F79ACFE991D7}" type="datetimeFigureOut">
              <a:rPr lang="sr-Latn-CS" smtClean="0"/>
              <a:pPr/>
              <a:t>14.6.2019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EB00-C650-44C9-B600-41002B57AEC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AE0C-1F59-4DE6-939B-F79ACFE991D7}" type="datetimeFigureOut">
              <a:rPr lang="sr-Latn-CS" smtClean="0"/>
              <a:pPr/>
              <a:t>14.6.2019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EB00-C650-44C9-B600-41002B57AEC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AE0C-1F59-4DE6-939B-F79ACFE991D7}" type="datetimeFigureOut">
              <a:rPr lang="sr-Latn-CS" smtClean="0"/>
              <a:pPr/>
              <a:t>14.6.2019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EB00-C650-44C9-B600-41002B57AEC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AE0C-1F59-4DE6-939B-F79ACFE991D7}" type="datetimeFigureOut">
              <a:rPr lang="sr-Latn-CS" smtClean="0"/>
              <a:pPr/>
              <a:t>14.6.2019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EB00-C650-44C9-B600-41002B57AEC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AE0C-1F59-4DE6-939B-F79ACFE991D7}" type="datetimeFigureOut">
              <a:rPr lang="sr-Latn-CS" smtClean="0"/>
              <a:pPr/>
              <a:t>14.6.2019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EB00-C650-44C9-B600-41002B57AEC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EAE0C-1F59-4DE6-939B-F79ACFE991D7}" type="datetimeFigureOut">
              <a:rPr lang="sr-Latn-CS" smtClean="0"/>
              <a:pPr/>
              <a:t>14.6.2019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8EB00-C650-44C9-B600-41002B57AEC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143000"/>
          </a:xfr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sr-Latn-BA" dirty="0" smtClean="0"/>
              <a:t>GRAFIČKI (KORISNIČKI) INTERFEJSI U JAVI</a:t>
            </a:r>
            <a:br>
              <a:rPr lang="sr-Latn-BA" dirty="0" smtClean="0"/>
            </a:br>
            <a:r>
              <a:rPr lang="sr-Latn-BA" dirty="0"/>
              <a:t/>
            </a:r>
            <a:br>
              <a:rPr lang="sr-Latn-BA" dirty="0"/>
            </a:br>
            <a:r>
              <a:rPr lang="sr-Latn-BA" dirty="0"/>
              <a:t>P</a:t>
            </a:r>
            <a:r>
              <a:rPr lang="sr-Latn-BA" dirty="0" smtClean="0"/>
              <a:t>rof.dr Vlado Simeunović, dipl.inž</a:t>
            </a:r>
            <a:endParaRPr lang="sr-Latn-B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357166"/>
            <a:ext cx="8143932" cy="576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B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...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Otvorili ste JFrame, treba da mu date ime</a:t>
            </a:r>
          </a:p>
          <a:p>
            <a:r>
              <a:rPr lang="sr-Latn-BA" dirty="0" smtClean="0"/>
              <a:t>Kliknite lijevim klikom na vrh osjenčanog dijela Jframe, u lijevom donjem prozoru na liniji title upišite Pozdrav.</a:t>
            </a:r>
          </a:p>
          <a:p>
            <a:r>
              <a:rPr lang="sr-Latn-BA" dirty="0" smtClean="0"/>
              <a:t>Dobićete sljedeću sliku...</a:t>
            </a:r>
            <a:endParaRPr lang="sr-Latn-B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05644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...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U sledećem koraku postavljamo Layout...</a:t>
            </a:r>
          </a:p>
          <a:p>
            <a:r>
              <a:rPr lang="sr-Latn-BA" dirty="0" smtClean="0"/>
              <a:t>Kako?</a:t>
            </a:r>
          </a:p>
          <a:p>
            <a:r>
              <a:rPr lang="sr-Latn-BA" dirty="0" smtClean="0"/>
              <a:t>Na opadajućem meniju Layout-izaberete- Absolute Layout</a:t>
            </a:r>
            <a:endParaRPr lang="sr-Latn-B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Postavaljanje labele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Paleta-Components-Jlabel (kliknuti na Jlabel i prenijeti ga na radnu površinu)</a:t>
            </a:r>
            <a:endParaRPr lang="sr-Latn-B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Unijeti elemente u labelu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Properties-text (Dobro jutro)</a:t>
            </a:r>
          </a:p>
          <a:p>
            <a:r>
              <a:rPr lang="sr-Latn-BA" dirty="0" smtClean="0"/>
              <a:t>Varijable - lblPozdrav</a:t>
            </a:r>
            <a:endParaRPr lang="sr-Latn-B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800105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BA" dirty="0" smtClean="0"/>
              <a:t>Java sadrži dve standardne biblioteke za rad sa grafičkim interfejsima: AWT i Swing.</a:t>
            </a:r>
          </a:p>
          <a:p>
            <a:r>
              <a:rPr lang="sr-Latn-BA" dirty="0" smtClean="0"/>
              <a:t>AWT (eng. ‘’Abstract Window Toolkit’’) se nalazi u paketu ‘’java.awt’’, sadrži samo osnovne klase za grafičke interfejse i smatra se za zastarjelu.</a:t>
            </a:r>
          </a:p>
          <a:p>
            <a:r>
              <a:rPr lang="sr-Latn-BA" dirty="0" smtClean="0"/>
              <a:t>Swing biblioteka je nje naslednik (paket ‘’java.swing’’) i sadrži mnogo veći broj klasa za pravljenje GUI.</a:t>
            </a:r>
            <a:endParaRPr lang="sr-Latn-B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Postavljanje dugmadi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Lijevi klik na JButton i prenijeti ga na radnu površinu kao na slici</a:t>
            </a:r>
          </a:p>
          <a:p>
            <a:r>
              <a:rPr lang="sr-Latn-BA" dirty="0" smtClean="0"/>
              <a:t>Ponoviti za drugi JButton</a:t>
            </a:r>
          </a:p>
          <a:p>
            <a:endParaRPr lang="sr-Latn-B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285728"/>
            <a:ext cx="7764175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Podešavanje elemenata na prvom dugmetu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Properties-text </a:t>
            </a:r>
            <a:r>
              <a:rPr lang="sr-Latn-BA" dirty="0" smtClean="0"/>
              <a:t>(Pozdrav1)</a:t>
            </a:r>
            <a:endParaRPr lang="sr-Latn-BA" dirty="0" smtClean="0"/>
          </a:p>
          <a:p>
            <a:r>
              <a:rPr lang="sr-Latn-BA" dirty="0" smtClean="0"/>
              <a:t>Varijable </a:t>
            </a:r>
            <a:r>
              <a:rPr lang="sr-Latn-BA" dirty="0" smtClean="0"/>
              <a:t>– btnPozdrav1</a:t>
            </a:r>
            <a:endParaRPr lang="sr-Latn-BA" dirty="0" smtClean="0"/>
          </a:p>
          <a:p>
            <a:pPr>
              <a:buNone/>
            </a:pPr>
            <a:endParaRPr lang="sr-Latn-B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5" y="142852"/>
            <a:ext cx="8858312" cy="598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Podešavanje elemenata na drugom dugmetu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Properties-text </a:t>
            </a:r>
            <a:r>
              <a:rPr lang="sr-Latn-BA" dirty="0" smtClean="0"/>
              <a:t>(Pozdrav2)</a:t>
            </a:r>
            <a:endParaRPr lang="sr-Latn-BA" dirty="0" smtClean="0"/>
          </a:p>
          <a:p>
            <a:r>
              <a:rPr lang="sr-Latn-BA" dirty="0" smtClean="0"/>
              <a:t>Varijable </a:t>
            </a:r>
            <a:r>
              <a:rPr lang="sr-Latn-BA" dirty="0" smtClean="0"/>
              <a:t>– btnPozdrav2</a:t>
            </a:r>
            <a:endParaRPr lang="sr-Latn-BA" dirty="0" smtClean="0"/>
          </a:p>
          <a:p>
            <a:pPr>
              <a:buNone/>
            </a:pPr>
            <a:endParaRPr lang="sr-Latn-B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Postavljanje handlera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BA" dirty="0" smtClean="0"/>
              <a:t>Ukoliko pokušamo neku radnju na radnoj površini Jframe vidjećemo da se neće ništa desiti.</a:t>
            </a:r>
          </a:p>
          <a:p>
            <a:r>
              <a:rPr lang="sr-Latn-BA" dirty="0" smtClean="0"/>
              <a:t>Zbog toga se moraju podesiti handleri, tj. Unijeti izmjene u kod.</a:t>
            </a:r>
          </a:p>
          <a:p>
            <a:r>
              <a:rPr lang="sr-Latn-BA" dirty="0" smtClean="0"/>
              <a:t>Postupak: Lijevi klik na prvo dugme Add event handler-action-action Performed</a:t>
            </a:r>
          </a:p>
          <a:p>
            <a:r>
              <a:rPr lang="sr-Latn-BA" dirty="0" smtClean="0"/>
              <a:t>U cod unijet markirani tekst</a:t>
            </a:r>
          </a:p>
          <a:p>
            <a:r>
              <a:rPr lang="sr-Latn-BA" dirty="0" smtClean="0"/>
              <a:t>Postupak: Lijevi klik na </a:t>
            </a:r>
            <a:r>
              <a:rPr lang="sr-Latn-BA" dirty="0" smtClean="0"/>
              <a:t>drugo </a:t>
            </a:r>
            <a:r>
              <a:rPr lang="sr-Latn-BA" dirty="0" smtClean="0"/>
              <a:t>dugme Add event handler-action-action </a:t>
            </a:r>
            <a:r>
              <a:rPr lang="sr-Latn-BA" dirty="0" smtClean="0"/>
              <a:t>Performed</a:t>
            </a:r>
          </a:p>
          <a:p>
            <a:r>
              <a:rPr lang="sr-Latn-BA" dirty="0" smtClean="0"/>
              <a:t>U cod unijet markirani tekst</a:t>
            </a:r>
          </a:p>
          <a:p>
            <a:r>
              <a:rPr lang="sr-Latn-BA" dirty="0" smtClean="0"/>
              <a:t>Slike u nastavku</a:t>
            </a:r>
            <a:endParaRPr lang="sr-Latn-BA" dirty="0" smtClean="0"/>
          </a:p>
          <a:p>
            <a:endParaRPr lang="sr-Latn-B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25963"/>
          </a:xfrm>
        </p:spPr>
        <p:txBody>
          <a:bodyPr/>
          <a:lstStyle/>
          <a:p>
            <a:r>
              <a:rPr lang="sr-Latn-BA" dirty="0" smtClean="0"/>
              <a:t>Da biste mogli da uradite zadatke iz ovog tematskog područja, potrebno je da imate instalirano Eclipse okruženje za razvoj Java programa. Osim toga , potrebno je podesiti i opciju iz glavnog menija ‘’Window-Preferences-Window Builder-Swing-Code Genaration’’ na Lazy.</a:t>
            </a:r>
            <a:endParaRPr lang="sr-Latn-B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2400" dirty="0" smtClean="0"/>
              <a:t>Pokrenuti i i testirati program</a:t>
            </a:r>
            <a:br>
              <a:rPr lang="sr-Latn-BA" sz="2400" dirty="0" smtClean="0"/>
            </a:br>
            <a:r>
              <a:rPr lang="sr-Latn-BA" sz="2400" dirty="0" smtClean="0"/>
              <a:t>Lijevi klik na neko od dugmadi poruka se mora mijenjati u labeli</a:t>
            </a:r>
            <a:endParaRPr lang="sr-Latn-BA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Zadatak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B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Korak 1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Kreirati Java projekat...nazvati ga PozdravGUI (slika 1)</a:t>
            </a:r>
            <a:endParaRPr lang="sr-Latn-B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7643866" cy="555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/>
            </a:r>
            <a:br>
              <a:rPr lang="sr-Latn-BA" dirty="0" smtClean="0"/>
            </a:br>
            <a:r>
              <a:rPr lang="sr-Latn-BA" dirty="0" smtClean="0"/>
              <a:t>Korak 2</a:t>
            </a:r>
            <a:br>
              <a:rPr lang="sr-Latn-BA" dirty="0" smtClean="0"/>
            </a:br>
            <a:r>
              <a:rPr lang="sr-Latn-BA" dirty="0" smtClean="0"/>
              <a:t/>
            </a:r>
            <a:br>
              <a:rPr lang="sr-Latn-BA" dirty="0" smtClean="0"/>
            </a:br>
            <a:endParaRPr lang="sr-Latn-B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Otvaranje Jframe</a:t>
            </a:r>
          </a:p>
          <a:p>
            <a:r>
              <a:rPr lang="sr-Latn-BA" dirty="0" smtClean="0"/>
              <a:t>Desni klik na src-new-Other</a:t>
            </a:r>
          </a:p>
          <a:p>
            <a:endParaRPr lang="sr-Latn-B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77081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Next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Other –Swing Desinger-Jframe-Next</a:t>
            </a:r>
            <a:endParaRPr lang="sr-Latn-B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326</Words>
  <Application>Microsoft Office PowerPoint</Application>
  <PresentationFormat>On-screen Show (4:3)</PresentationFormat>
  <Paragraphs>44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GRAFIČKI (KORISNIČKI) INTERFEJSI U JAVI  Prof.dr Vlado Simeunović, dipl.inž</vt:lpstr>
      <vt:lpstr>Slide 2</vt:lpstr>
      <vt:lpstr>Slide 3</vt:lpstr>
      <vt:lpstr>Zadatak</vt:lpstr>
      <vt:lpstr>Korak 1</vt:lpstr>
      <vt:lpstr>Slide 6</vt:lpstr>
      <vt:lpstr> Korak 2  </vt:lpstr>
      <vt:lpstr>Slide 8</vt:lpstr>
      <vt:lpstr>Next</vt:lpstr>
      <vt:lpstr>Slide 10</vt:lpstr>
      <vt:lpstr>Slide 11</vt:lpstr>
      <vt:lpstr>...</vt:lpstr>
      <vt:lpstr>Slide 13</vt:lpstr>
      <vt:lpstr>...</vt:lpstr>
      <vt:lpstr>Slide 15</vt:lpstr>
      <vt:lpstr>Postavaljanje labele</vt:lpstr>
      <vt:lpstr>Slide 17</vt:lpstr>
      <vt:lpstr>Unijeti elemente u labelu</vt:lpstr>
      <vt:lpstr>Slide 19</vt:lpstr>
      <vt:lpstr>Postavljanje dugmadi</vt:lpstr>
      <vt:lpstr>Slide 21</vt:lpstr>
      <vt:lpstr>Podešavanje elemenata na prvom dugmetu</vt:lpstr>
      <vt:lpstr>Slide 23</vt:lpstr>
      <vt:lpstr>Podešavanje elemenata na drugom dugmetu</vt:lpstr>
      <vt:lpstr>Slide 25</vt:lpstr>
      <vt:lpstr>Postavljanje handlera</vt:lpstr>
      <vt:lpstr>Slide 27</vt:lpstr>
      <vt:lpstr>Slide 28</vt:lpstr>
      <vt:lpstr>Slide 29</vt:lpstr>
      <vt:lpstr>Pokrenuti i i testirati program Lijevi klik na neko od dugmadi poruka se mora mijenjati u labeli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GRAFIČKI (KORISNIČKI) INTERFEJSI U JAVI  Prof.dr Vlado Simeunović, dipl.inž</dc:title>
  <dc:creator>VladoSimeunovic</dc:creator>
  <cp:lastModifiedBy>VladoSimeunovic</cp:lastModifiedBy>
  <cp:revision>17</cp:revision>
  <dcterms:created xsi:type="dcterms:W3CDTF">2019-06-11T07:17:18Z</dcterms:created>
  <dcterms:modified xsi:type="dcterms:W3CDTF">2019-06-14T07:12:49Z</dcterms:modified>
</cp:coreProperties>
</file>