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992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D289-58BE-427B-851D-05D7C9333C42}" type="datetimeFigureOut">
              <a:rPr lang="sr-Latn-CS" smtClean="0"/>
              <a:t>14.6.2019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B661-35BD-42F9-A860-AC01EF201AFA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D289-58BE-427B-851D-05D7C9333C42}" type="datetimeFigureOut">
              <a:rPr lang="sr-Latn-CS" smtClean="0"/>
              <a:t>14.6.2019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B661-35BD-42F9-A860-AC01EF201AFA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D289-58BE-427B-851D-05D7C9333C42}" type="datetimeFigureOut">
              <a:rPr lang="sr-Latn-CS" smtClean="0"/>
              <a:t>14.6.2019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B661-35BD-42F9-A860-AC01EF201AFA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D289-58BE-427B-851D-05D7C9333C42}" type="datetimeFigureOut">
              <a:rPr lang="sr-Latn-CS" smtClean="0"/>
              <a:t>14.6.2019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B661-35BD-42F9-A860-AC01EF201AFA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D289-58BE-427B-851D-05D7C9333C42}" type="datetimeFigureOut">
              <a:rPr lang="sr-Latn-CS" smtClean="0"/>
              <a:t>14.6.2019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B661-35BD-42F9-A860-AC01EF201AFA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D289-58BE-427B-851D-05D7C9333C42}" type="datetimeFigureOut">
              <a:rPr lang="sr-Latn-CS" smtClean="0"/>
              <a:t>14.6.2019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B661-35BD-42F9-A860-AC01EF201AFA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D289-58BE-427B-851D-05D7C9333C42}" type="datetimeFigureOut">
              <a:rPr lang="sr-Latn-CS" smtClean="0"/>
              <a:t>14.6.2019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B661-35BD-42F9-A860-AC01EF201AFA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D289-58BE-427B-851D-05D7C9333C42}" type="datetimeFigureOut">
              <a:rPr lang="sr-Latn-CS" smtClean="0"/>
              <a:t>14.6.2019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B661-35BD-42F9-A860-AC01EF201AFA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D289-58BE-427B-851D-05D7C9333C42}" type="datetimeFigureOut">
              <a:rPr lang="sr-Latn-CS" smtClean="0"/>
              <a:t>14.6.2019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B661-35BD-42F9-A860-AC01EF201AFA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D289-58BE-427B-851D-05D7C9333C42}" type="datetimeFigureOut">
              <a:rPr lang="sr-Latn-CS" smtClean="0"/>
              <a:t>14.6.2019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B661-35BD-42F9-A860-AC01EF201AFA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D289-58BE-427B-851D-05D7C9333C42}" type="datetimeFigureOut">
              <a:rPr lang="sr-Latn-CS" smtClean="0"/>
              <a:t>14.6.2019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B661-35BD-42F9-A860-AC01EF201AFA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ED289-58BE-427B-851D-05D7C9333C42}" type="datetimeFigureOut">
              <a:rPr lang="sr-Latn-CS" smtClean="0"/>
              <a:t>14.6.2019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CB661-35BD-42F9-A860-AC01EF201AFA}" type="slidenum">
              <a:rPr lang="sr-Latn-BA" smtClean="0"/>
              <a:t>‹#›</a:t>
            </a:fld>
            <a:endParaRPr lang="sr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Zdatak za vježbu</a:t>
            </a:r>
            <a:endParaRPr lang="sr-Latn-B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BA" dirty="0" smtClean="0"/>
              <a:t>Napraviti grafički interfejs KopiranjeTekstaGUI koji izgleda kao na slici u prilogu. Pri pritisku na dugme Prekopiraj, potrebno je da se tekst koji korisnik upiše u lijevo polje za unos ispiše u desnom polju za unos i u desnoj labeli na kojoj piše Tekst. Pri pritisku na dugme Izlaz, potrebno je da se aplikacija prekine tj. da prestane sa izvršavanjem. Podesiti grafički interfejs tako da se, u toku rada aplikacije, ne mogu mijenjati dimenzije forme.</a:t>
            </a:r>
            <a:endParaRPr lang="sr-Latn-B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3999" cy="576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86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Zdatak za vježbu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Zdatak za vježbu</dc:title>
  <dc:creator>VladoSimeunovic</dc:creator>
  <cp:lastModifiedBy>VladoSimeunovic</cp:lastModifiedBy>
  <cp:revision>3</cp:revision>
  <dcterms:created xsi:type="dcterms:W3CDTF">2019-06-14T07:21:29Z</dcterms:created>
  <dcterms:modified xsi:type="dcterms:W3CDTF">2019-06-14T07:34:30Z</dcterms:modified>
</cp:coreProperties>
</file>