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184B10-4759-407A-876E-B67546AA3B27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r-Latn-BA"/>
        </a:p>
      </dgm:t>
    </dgm:pt>
    <dgm:pt modelId="{0C4D4370-5570-4008-8E44-3FE7FC18520C}">
      <dgm:prSet phldrT="[Text]"/>
      <dgm:spPr/>
      <dgm:t>
        <a:bodyPr/>
        <a:lstStyle/>
        <a:p>
          <a:r>
            <a:rPr lang="sr-Latn-BA" dirty="0" smtClean="0"/>
            <a:t>Kolaborativni proces</a:t>
          </a:r>
          <a:endParaRPr lang="sr-Latn-BA" dirty="0"/>
        </a:p>
      </dgm:t>
    </dgm:pt>
    <dgm:pt modelId="{4F097ED0-8820-4DA5-A5B8-62C9D3977AC8}" type="parTrans" cxnId="{36D26F8D-BD25-457E-9335-F54B8A6E3915}">
      <dgm:prSet/>
      <dgm:spPr/>
      <dgm:t>
        <a:bodyPr/>
        <a:lstStyle/>
        <a:p>
          <a:endParaRPr lang="sr-Latn-BA"/>
        </a:p>
      </dgm:t>
    </dgm:pt>
    <dgm:pt modelId="{503DB824-F56E-4D95-B2E7-9676101ADBB6}" type="sibTrans" cxnId="{36D26F8D-BD25-457E-9335-F54B8A6E3915}">
      <dgm:prSet/>
      <dgm:spPr/>
      <dgm:t>
        <a:bodyPr/>
        <a:lstStyle/>
        <a:p>
          <a:endParaRPr lang="sr-Latn-BA"/>
        </a:p>
      </dgm:t>
    </dgm:pt>
    <dgm:pt modelId="{4A073C8D-A389-49DB-8FFC-B69B9C5FE1B0}">
      <dgm:prSet phldrT="[Text]"/>
      <dgm:spPr/>
      <dgm:t>
        <a:bodyPr/>
        <a:lstStyle/>
        <a:p>
          <a:r>
            <a:rPr lang="sr-Latn-BA" dirty="0" smtClean="0"/>
            <a:t>Metafora</a:t>
          </a:r>
          <a:endParaRPr lang="sr-Latn-BA" dirty="0"/>
        </a:p>
      </dgm:t>
    </dgm:pt>
    <dgm:pt modelId="{3AC41599-10C3-4F37-9175-C1BEF2758BBE}" type="parTrans" cxnId="{8D64FFEF-1233-42B9-BC43-C2AFE53B19F6}">
      <dgm:prSet/>
      <dgm:spPr/>
      <dgm:t>
        <a:bodyPr/>
        <a:lstStyle/>
        <a:p>
          <a:endParaRPr lang="sr-Latn-BA"/>
        </a:p>
      </dgm:t>
    </dgm:pt>
    <dgm:pt modelId="{6B8BD69C-C83D-4F39-B385-3B4BA681D9FC}" type="sibTrans" cxnId="{8D64FFEF-1233-42B9-BC43-C2AFE53B19F6}">
      <dgm:prSet/>
      <dgm:spPr/>
      <dgm:t>
        <a:bodyPr/>
        <a:lstStyle/>
        <a:p>
          <a:endParaRPr lang="sr-Latn-BA"/>
        </a:p>
      </dgm:t>
    </dgm:pt>
    <dgm:pt modelId="{371D9F54-CF10-4949-BCD9-EDC47630A6A9}">
      <dgm:prSet phldrT="[Text]"/>
      <dgm:spPr/>
      <dgm:t>
        <a:bodyPr/>
        <a:lstStyle/>
        <a:p>
          <a:r>
            <a:rPr lang="sr-Latn-BA" dirty="0" smtClean="0"/>
            <a:t>Toposi</a:t>
          </a:r>
          <a:endParaRPr lang="sr-Latn-BA" dirty="0"/>
        </a:p>
      </dgm:t>
    </dgm:pt>
    <dgm:pt modelId="{7D0D1F64-AB7A-4246-8072-7C0DD25835A0}" type="parTrans" cxnId="{68B84F18-64EA-4DF8-BBBE-536660B8DA3F}">
      <dgm:prSet/>
      <dgm:spPr/>
      <dgm:t>
        <a:bodyPr/>
        <a:lstStyle/>
        <a:p>
          <a:endParaRPr lang="sr-Latn-BA"/>
        </a:p>
      </dgm:t>
    </dgm:pt>
    <dgm:pt modelId="{3BEE9CFE-CF49-41CB-842F-A39F0B0949EA}" type="sibTrans" cxnId="{68B84F18-64EA-4DF8-BBBE-536660B8DA3F}">
      <dgm:prSet/>
      <dgm:spPr/>
      <dgm:t>
        <a:bodyPr/>
        <a:lstStyle/>
        <a:p>
          <a:endParaRPr lang="sr-Latn-BA"/>
        </a:p>
      </dgm:t>
    </dgm:pt>
    <dgm:pt modelId="{E3246EF9-E24E-4865-87F8-14434816A852}">
      <dgm:prSet phldrT="[Text]"/>
      <dgm:spPr/>
      <dgm:t>
        <a:bodyPr/>
        <a:lstStyle/>
        <a:p>
          <a:r>
            <a:rPr lang="sr-Latn-BA" dirty="0" smtClean="0"/>
            <a:t>Interna umreženost</a:t>
          </a:r>
          <a:endParaRPr lang="sr-Latn-BA" dirty="0"/>
        </a:p>
      </dgm:t>
    </dgm:pt>
    <dgm:pt modelId="{3B7AE2F3-531F-40B1-AFB8-7A6B04234EB0}" type="parTrans" cxnId="{56B077C3-9016-43F4-8798-0EA2FF386629}">
      <dgm:prSet/>
      <dgm:spPr/>
      <dgm:t>
        <a:bodyPr/>
        <a:lstStyle/>
        <a:p>
          <a:endParaRPr lang="sr-Latn-BA"/>
        </a:p>
      </dgm:t>
    </dgm:pt>
    <dgm:pt modelId="{FD3FC978-6EDD-4271-BB92-17CC262042E2}" type="sibTrans" cxnId="{56B077C3-9016-43F4-8798-0EA2FF386629}">
      <dgm:prSet/>
      <dgm:spPr/>
      <dgm:t>
        <a:bodyPr/>
        <a:lstStyle/>
        <a:p>
          <a:endParaRPr lang="sr-Latn-BA"/>
        </a:p>
      </dgm:t>
    </dgm:pt>
    <dgm:pt modelId="{FC66ADA2-ED23-4784-879F-FE300E6C8FB5}">
      <dgm:prSet phldrT="[Text]"/>
      <dgm:spPr/>
      <dgm:t>
        <a:bodyPr/>
        <a:lstStyle/>
        <a:p>
          <a:r>
            <a:rPr lang="sr-Latn-BA" dirty="0" smtClean="0"/>
            <a:t>Eksterna umreženost</a:t>
          </a:r>
          <a:endParaRPr lang="sr-Latn-BA" dirty="0"/>
        </a:p>
      </dgm:t>
    </dgm:pt>
    <dgm:pt modelId="{ED8C0E50-66EE-4A06-801C-769D221E0B9E}" type="parTrans" cxnId="{BE68519B-4E0D-4B21-83F8-69543A6FDA42}">
      <dgm:prSet/>
      <dgm:spPr/>
      <dgm:t>
        <a:bodyPr/>
        <a:lstStyle/>
        <a:p>
          <a:endParaRPr lang="sr-Latn-BA"/>
        </a:p>
      </dgm:t>
    </dgm:pt>
    <dgm:pt modelId="{0BB1932E-90B5-4E2C-B081-F0102A1541E7}" type="sibTrans" cxnId="{BE68519B-4E0D-4B21-83F8-69543A6FDA42}">
      <dgm:prSet/>
      <dgm:spPr/>
      <dgm:t>
        <a:bodyPr/>
        <a:lstStyle/>
        <a:p>
          <a:endParaRPr lang="sr-Latn-BA"/>
        </a:p>
      </dgm:t>
    </dgm:pt>
    <dgm:pt modelId="{E0FB60E0-A461-40FA-A936-E562CF789271}" type="pres">
      <dgm:prSet presAssocID="{06184B10-4759-407A-876E-B67546AA3B27}" presName="cycle" presStyleCnt="0">
        <dgm:presLayoutVars>
          <dgm:dir/>
          <dgm:resizeHandles val="exact"/>
        </dgm:presLayoutVars>
      </dgm:prSet>
      <dgm:spPr/>
    </dgm:pt>
    <dgm:pt modelId="{20A0C938-1A35-45C6-BA3D-0111BF66BD19}" type="pres">
      <dgm:prSet presAssocID="{0C4D4370-5570-4008-8E44-3FE7FC18520C}" presName="node" presStyleLbl="node1" presStyleIdx="0" presStyleCnt="5">
        <dgm:presLayoutVars>
          <dgm:bulletEnabled val="1"/>
        </dgm:presLayoutVars>
      </dgm:prSet>
      <dgm:spPr/>
    </dgm:pt>
    <dgm:pt modelId="{292474B3-35FC-4D05-9CE6-1850502A6144}" type="pres">
      <dgm:prSet presAssocID="{503DB824-F56E-4D95-B2E7-9676101ADBB6}" presName="sibTrans" presStyleLbl="sibTrans2D1" presStyleIdx="0" presStyleCnt="5"/>
      <dgm:spPr/>
    </dgm:pt>
    <dgm:pt modelId="{3BF94918-9481-46A1-95F2-440584F55213}" type="pres">
      <dgm:prSet presAssocID="{503DB824-F56E-4D95-B2E7-9676101ADBB6}" presName="connectorText" presStyleLbl="sibTrans2D1" presStyleIdx="0" presStyleCnt="5"/>
      <dgm:spPr/>
    </dgm:pt>
    <dgm:pt modelId="{2E85185E-6FA4-48AB-96AB-DDD8D894B8FF}" type="pres">
      <dgm:prSet presAssocID="{4A073C8D-A389-49DB-8FFC-B69B9C5FE1B0}" presName="node" presStyleLbl="node1" presStyleIdx="1" presStyleCnt="5">
        <dgm:presLayoutVars>
          <dgm:bulletEnabled val="1"/>
        </dgm:presLayoutVars>
      </dgm:prSet>
      <dgm:spPr/>
    </dgm:pt>
    <dgm:pt modelId="{759DB5CC-AF3B-4360-B867-DC7760179500}" type="pres">
      <dgm:prSet presAssocID="{6B8BD69C-C83D-4F39-B385-3B4BA681D9FC}" presName="sibTrans" presStyleLbl="sibTrans2D1" presStyleIdx="1" presStyleCnt="5"/>
      <dgm:spPr/>
    </dgm:pt>
    <dgm:pt modelId="{F7EE6FC3-B446-46BE-8ED6-44C7FCE2D4CF}" type="pres">
      <dgm:prSet presAssocID="{6B8BD69C-C83D-4F39-B385-3B4BA681D9FC}" presName="connectorText" presStyleLbl="sibTrans2D1" presStyleIdx="1" presStyleCnt="5"/>
      <dgm:spPr/>
    </dgm:pt>
    <dgm:pt modelId="{AFF17A94-8878-4B70-934E-81075120C55F}" type="pres">
      <dgm:prSet presAssocID="{371D9F54-CF10-4949-BCD9-EDC47630A6A9}" presName="node" presStyleLbl="node1" presStyleIdx="2" presStyleCnt="5">
        <dgm:presLayoutVars>
          <dgm:bulletEnabled val="1"/>
        </dgm:presLayoutVars>
      </dgm:prSet>
      <dgm:spPr/>
    </dgm:pt>
    <dgm:pt modelId="{6CE328E9-65BD-43C3-9EBB-422E49863312}" type="pres">
      <dgm:prSet presAssocID="{3BEE9CFE-CF49-41CB-842F-A39F0B0949EA}" presName="sibTrans" presStyleLbl="sibTrans2D1" presStyleIdx="2" presStyleCnt="5"/>
      <dgm:spPr/>
    </dgm:pt>
    <dgm:pt modelId="{9EDF7721-A16E-42D9-A2FE-C3CD9A62808C}" type="pres">
      <dgm:prSet presAssocID="{3BEE9CFE-CF49-41CB-842F-A39F0B0949EA}" presName="connectorText" presStyleLbl="sibTrans2D1" presStyleIdx="2" presStyleCnt="5"/>
      <dgm:spPr/>
    </dgm:pt>
    <dgm:pt modelId="{7623243C-FD4F-41CA-9418-0BBA9AFCC2DD}" type="pres">
      <dgm:prSet presAssocID="{E3246EF9-E24E-4865-87F8-14434816A852}" presName="node" presStyleLbl="node1" presStyleIdx="3" presStyleCnt="5">
        <dgm:presLayoutVars>
          <dgm:bulletEnabled val="1"/>
        </dgm:presLayoutVars>
      </dgm:prSet>
      <dgm:spPr/>
    </dgm:pt>
    <dgm:pt modelId="{D88DDF96-7658-41AC-8DB0-79620179BCAA}" type="pres">
      <dgm:prSet presAssocID="{FD3FC978-6EDD-4271-BB92-17CC262042E2}" presName="sibTrans" presStyleLbl="sibTrans2D1" presStyleIdx="3" presStyleCnt="5"/>
      <dgm:spPr/>
    </dgm:pt>
    <dgm:pt modelId="{4EB06528-9BE3-4D72-9E2D-A2AE1EC83361}" type="pres">
      <dgm:prSet presAssocID="{FD3FC978-6EDD-4271-BB92-17CC262042E2}" presName="connectorText" presStyleLbl="sibTrans2D1" presStyleIdx="3" presStyleCnt="5"/>
      <dgm:spPr/>
    </dgm:pt>
    <dgm:pt modelId="{00C92AB0-1DDD-4E8A-BB43-4D5EB7760DF1}" type="pres">
      <dgm:prSet presAssocID="{FC66ADA2-ED23-4784-879F-FE300E6C8FB5}" presName="node" presStyleLbl="node1" presStyleIdx="4" presStyleCnt="5">
        <dgm:presLayoutVars>
          <dgm:bulletEnabled val="1"/>
        </dgm:presLayoutVars>
      </dgm:prSet>
      <dgm:spPr/>
    </dgm:pt>
    <dgm:pt modelId="{644AFB56-0B59-4B42-B98F-727125128EF7}" type="pres">
      <dgm:prSet presAssocID="{0BB1932E-90B5-4E2C-B081-F0102A1541E7}" presName="sibTrans" presStyleLbl="sibTrans2D1" presStyleIdx="4" presStyleCnt="5"/>
      <dgm:spPr/>
    </dgm:pt>
    <dgm:pt modelId="{AAA01A65-20BD-4D9D-B3D2-0C366B5CC117}" type="pres">
      <dgm:prSet presAssocID="{0BB1932E-90B5-4E2C-B081-F0102A1541E7}" presName="connectorText" presStyleLbl="sibTrans2D1" presStyleIdx="4" presStyleCnt="5"/>
      <dgm:spPr/>
    </dgm:pt>
  </dgm:ptLst>
  <dgm:cxnLst>
    <dgm:cxn modelId="{056D6569-9045-4854-8F58-5C294E0E6B46}" type="presOf" srcId="{3BEE9CFE-CF49-41CB-842F-A39F0B0949EA}" destId="{6CE328E9-65BD-43C3-9EBB-422E49863312}" srcOrd="0" destOrd="0" presId="urn:microsoft.com/office/officeart/2005/8/layout/cycle2"/>
    <dgm:cxn modelId="{A41AE921-8103-4352-90BC-009FAAF37829}" type="presOf" srcId="{0BB1932E-90B5-4E2C-B081-F0102A1541E7}" destId="{644AFB56-0B59-4B42-B98F-727125128EF7}" srcOrd="0" destOrd="0" presId="urn:microsoft.com/office/officeart/2005/8/layout/cycle2"/>
    <dgm:cxn modelId="{6ABCC089-05F5-4409-BC7E-EDAF63962F38}" type="presOf" srcId="{503DB824-F56E-4D95-B2E7-9676101ADBB6}" destId="{3BF94918-9481-46A1-95F2-440584F55213}" srcOrd="1" destOrd="0" presId="urn:microsoft.com/office/officeart/2005/8/layout/cycle2"/>
    <dgm:cxn modelId="{3015CBEA-43AA-47DB-9867-ED3421BD6128}" type="presOf" srcId="{FC66ADA2-ED23-4784-879F-FE300E6C8FB5}" destId="{00C92AB0-1DDD-4E8A-BB43-4D5EB7760DF1}" srcOrd="0" destOrd="0" presId="urn:microsoft.com/office/officeart/2005/8/layout/cycle2"/>
    <dgm:cxn modelId="{97BB7022-A621-4D58-B9B9-34AC9F095B68}" type="presOf" srcId="{0BB1932E-90B5-4E2C-B081-F0102A1541E7}" destId="{AAA01A65-20BD-4D9D-B3D2-0C366B5CC117}" srcOrd="1" destOrd="0" presId="urn:microsoft.com/office/officeart/2005/8/layout/cycle2"/>
    <dgm:cxn modelId="{E408037A-D33B-464C-85A1-998B99B4758C}" type="presOf" srcId="{06184B10-4759-407A-876E-B67546AA3B27}" destId="{E0FB60E0-A461-40FA-A936-E562CF789271}" srcOrd="0" destOrd="0" presId="urn:microsoft.com/office/officeart/2005/8/layout/cycle2"/>
    <dgm:cxn modelId="{68B84F18-64EA-4DF8-BBBE-536660B8DA3F}" srcId="{06184B10-4759-407A-876E-B67546AA3B27}" destId="{371D9F54-CF10-4949-BCD9-EDC47630A6A9}" srcOrd="2" destOrd="0" parTransId="{7D0D1F64-AB7A-4246-8072-7C0DD25835A0}" sibTransId="{3BEE9CFE-CF49-41CB-842F-A39F0B0949EA}"/>
    <dgm:cxn modelId="{FFC3308E-2075-4BA0-A03C-01B37E374301}" type="presOf" srcId="{E3246EF9-E24E-4865-87F8-14434816A852}" destId="{7623243C-FD4F-41CA-9418-0BBA9AFCC2DD}" srcOrd="0" destOrd="0" presId="urn:microsoft.com/office/officeart/2005/8/layout/cycle2"/>
    <dgm:cxn modelId="{BA5C826B-C4CD-4A78-88DE-8ECE417E4104}" type="presOf" srcId="{FD3FC978-6EDD-4271-BB92-17CC262042E2}" destId="{D88DDF96-7658-41AC-8DB0-79620179BCAA}" srcOrd="0" destOrd="0" presId="urn:microsoft.com/office/officeart/2005/8/layout/cycle2"/>
    <dgm:cxn modelId="{BE68519B-4E0D-4B21-83F8-69543A6FDA42}" srcId="{06184B10-4759-407A-876E-B67546AA3B27}" destId="{FC66ADA2-ED23-4784-879F-FE300E6C8FB5}" srcOrd="4" destOrd="0" parTransId="{ED8C0E50-66EE-4A06-801C-769D221E0B9E}" sibTransId="{0BB1932E-90B5-4E2C-B081-F0102A1541E7}"/>
    <dgm:cxn modelId="{CE4E1638-CD40-4ED5-9BC6-AEC88374E082}" type="presOf" srcId="{6B8BD69C-C83D-4F39-B385-3B4BA681D9FC}" destId="{759DB5CC-AF3B-4360-B867-DC7760179500}" srcOrd="0" destOrd="0" presId="urn:microsoft.com/office/officeart/2005/8/layout/cycle2"/>
    <dgm:cxn modelId="{0215FE42-DF1B-4295-B38A-1581727E0341}" type="presOf" srcId="{FD3FC978-6EDD-4271-BB92-17CC262042E2}" destId="{4EB06528-9BE3-4D72-9E2D-A2AE1EC83361}" srcOrd="1" destOrd="0" presId="urn:microsoft.com/office/officeart/2005/8/layout/cycle2"/>
    <dgm:cxn modelId="{DEC8DDAD-19A0-433E-9B7B-0873C1A692D3}" type="presOf" srcId="{3BEE9CFE-CF49-41CB-842F-A39F0B0949EA}" destId="{9EDF7721-A16E-42D9-A2FE-C3CD9A62808C}" srcOrd="1" destOrd="0" presId="urn:microsoft.com/office/officeart/2005/8/layout/cycle2"/>
    <dgm:cxn modelId="{56B077C3-9016-43F4-8798-0EA2FF386629}" srcId="{06184B10-4759-407A-876E-B67546AA3B27}" destId="{E3246EF9-E24E-4865-87F8-14434816A852}" srcOrd="3" destOrd="0" parTransId="{3B7AE2F3-531F-40B1-AFB8-7A6B04234EB0}" sibTransId="{FD3FC978-6EDD-4271-BB92-17CC262042E2}"/>
    <dgm:cxn modelId="{81DB26F2-64C2-4F8D-A89C-5156DD9AF5A7}" type="presOf" srcId="{503DB824-F56E-4D95-B2E7-9676101ADBB6}" destId="{292474B3-35FC-4D05-9CE6-1850502A6144}" srcOrd="0" destOrd="0" presId="urn:microsoft.com/office/officeart/2005/8/layout/cycle2"/>
    <dgm:cxn modelId="{36D26F8D-BD25-457E-9335-F54B8A6E3915}" srcId="{06184B10-4759-407A-876E-B67546AA3B27}" destId="{0C4D4370-5570-4008-8E44-3FE7FC18520C}" srcOrd="0" destOrd="0" parTransId="{4F097ED0-8820-4DA5-A5B8-62C9D3977AC8}" sibTransId="{503DB824-F56E-4D95-B2E7-9676101ADBB6}"/>
    <dgm:cxn modelId="{7C5822B7-5821-426C-ABCB-CE5FD3F3DF5D}" type="presOf" srcId="{6B8BD69C-C83D-4F39-B385-3B4BA681D9FC}" destId="{F7EE6FC3-B446-46BE-8ED6-44C7FCE2D4CF}" srcOrd="1" destOrd="0" presId="urn:microsoft.com/office/officeart/2005/8/layout/cycle2"/>
    <dgm:cxn modelId="{5CBB5A79-93D7-4974-9CBE-58BC15D65633}" type="presOf" srcId="{0C4D4370-5570-4008-8E44-3FE7FC18520C}" destId="{20A0C938-1A35-45C6-BA3D-0111BF66BD19}" srcOrd="0" destOrd="0" presId="urn:microsoft.com/office/officeart/2005/8/layout/cycle2"/>
    <dgm:cxn modelId="{8D64FFEF-1233-42B9-BC43-C2AFE53B19F6}" srcId="{06184B10-4759-407A-876E-B67546AA3B27}" destId="{4A073C8D-A389-49DB-8FFC-B69B9C5FE1B0}" srcOrd="1" destOrd="0" parTransId="{3AC41599-10C3-4F37-9175-C1BEF2758BBE}" sibTransId="{6B8BD69C-C83D-4F39-B385-3B4BA681D9FC}"/>
    <dgm:cxn modelId="{E33E88F6-A83B-4F15-8C2C-D7A17A101782}" type="presOf" srcId="{4A073C8D-A389-49DB-8FFC-B69B9C5FE1B0}" destId="{2E85185E-6FA4-48AB-96AB-DDD8D894B8FF}" srcOrd="0" destOrd="0" presId="urn:microsoft.com/office/officeart/2005/8/layout/cycle2"/>
    <dgm:cxn modelId="{9795ABF3-4F21-4E53-AF89-3CD473068EA1}" type="presOf" srcId="{371D9F54-CF10-4949-BCD9-EDC47630A6A9}" destId="{AFF17A94-8878-4B70-934E-81075120C55F}" srcOrd="0" destOrd="0" presId="urn:microsoft.com/office/officeart/2005/8/layout/cycle2"/>
    <dgm:cxn modelId="{98219D06-4A06-495D-93F6-D0291D7A84DB}" type="presParOf" srcId="{E0FB60E0-A461-40FA-A936-E562CF789271}" destId="{20A0C938-1A35-45C6-BA3D-0111BF66BD19}" srcOrd="0" destOrd="0" presId="urn:microsoft.com/office/officeart/2005/8/layout/cycle2"/>
    <dgm:cxn modelId="{809B79A2-B7A6-4EBA-8487-F7A8B3AD5AD2}" type="presParOf" srcId="{E0FB60E0-A461-40FA-A936-E562CF789271}" destId="{292474B3-35FC-4D05-9CE6-1850502A6144}" srcOrd="1" destOrd="0" presId="urn:microsoft.com/office/officeart/2005/8/layout/cycle2"/>
    <dgm:cxn modelId="{DC378AAF-82D9-434E-9F70-1493B1111DA0}" type="presParOf" srcId="{292474B3-35FC-4D05-9CE6-1850502A6144}" destId="{3BF94918-9481-46A1-95F2-440584F55213}" srcOrd="0" destOrd="0" presId="urn:microsoft.com/office/officeart/2005/8/layout/cycle2"/>
    <dgm:cxn modelId="{D8BF8097-280B-4342-B70D-4D9C2B0730E9}" type="presParOf" srcId="{E0FB60E0-A461-40FA-A936-E562CF789271}" destId="{2E85185E-6FA4-48AB-96AB-DDD8D894B8FF}" srcOrd="2" destOrd="0" presId="urn:microsoft.com/office/officeart/2005/8/layout/cycle2"/>
    <dgm:cxn modelId="{44E6DFE8-565E-4488-9410-580AD4B9BE07}" type="presParOf" srcId="{E0FB60E0-A461-40FA-A936-E562CF789271}" destId="{759DB5CC-AF3B-4360-B867-DC7760179500}" srcOrd="3" destOrd="0" presId="urn:microsoft.com/office/officeart/2005/8/layout/cycle2"/>
    <dgm:cxn modelId="{20E572C1-ED86-4701-8407-96CEAEB4CC60}" type="presParOf" srcId="{759DB5CC-AF3B-4360-B867-DC7760179500}" destId="{F7EE6FC3-B446-46BE-8ED6-44C7FCE2D4CF}" srcOrd="0" destOrd="0" presId="urn:microsoft.com/office/officeart/2005/8/layout/cycle2"/>
    <dgm:cxn modelId="{EF198B17-1F9A-4E50-9F5F-B48884C12BD1}" type="presParOf" srcId="{E0FB60E0-A461-40FA-A936-E562CF789271}" destId="{AFF17A94-8878-4B70-934E-81075120C55F}" srcOrd="4" destOrd="0" presId="urn:microsoft.com/office/officeart/2005/8/layout/cycle2"/>
    <dgm:cxn modelId="{9E36247A-245B-479A-A36B-75B1B9552227}" type="presParOf" srcId="{E0FB60E0-A461-40FA-A936-E562CF789271}" destId="{6CE328E9-65BD-43C3-9EBB-422E49863312}" srcOrd="5" destOrd="0" presId="urn:microsoft.com/office/officeart/2005/8/layout/cycle2"/>
    <dgm:cxn modelId="{D7F31FC7-1AD9-4079-A23F-58B3EF157D7E}" type="presParOf" srcId="{6CE328E9-65BD-43C3-9EBB-422E49863312}" destId="{9EDF7721-A16E-42D9-A2FE-C3CD9A62808C}" srcOrd="0" destOrd="0" presId="urn:microsoft.com/office/officeart/2005/8/layout/cycle2"/>
    <dgm:cxn modelId="{495E475A-F91E-4A07-94D2-C23799812349}" type="presParOf" srcId="{E0FB60E0-A461-40FA-A936-E562CF789271}" destId="{7623243C-FD4F-41CA-9418-0BBA9AFCC2DD}" srcOrd="6" destOrd="0" presId="urn:microsoft.com/office/officeart/2005/8/layout/cycle2"/>
    <dgm:cxn modelId="{9288B3D3-2721-463B-B675-D4FA9CF507A2}" type="presParOf" srcId="{E0FB60E0-A461-40FA-A936-E562CF789271}" destId="{D88DDF96-7658-41AC-8DB0-79620179BCAA}" srcOrd="7" destOrd="0" presId="urn:microsoft.com/office/officeart/2005/8/layout/cycle2"/>
    <dgm:cxn modelId="{AF9F41AC-4301-4C0C-A803-1C85934EB9F9}" type="presParOf" srcId="{D88DDF96-7658-41AC-8DB0-79620179BCAA}" destId="{4EB06528-9BE3-4D72-9E2D-A2AE1EC83361}" srcOrd="0" destOrd="0" presId="urn:microsoft.com/office/officeart/2005/8/layout/cycle2"/>
    <dgm:cxn modelId="{12E62F1F-9A93-4214-87F8-CD329D7E928E}" type="presParOf" srcId="{E0FB60E0-A461-40FA-A936-E562CF789271}" destId="{00C92AB0-1DDD-4E8A-BB43-4D5EB7760DF1}" srcOrd="8" destOrd="0" presId="urn:microsoft.com/office/officeart/2005/8/layout/cycle2"/>
    <dgm:cxn modelId="{432F5146-DB05-426B-8A28-498956ED4E22}" type="presParOf" srcId="{E0FB60E0-A461-40FA-A936-E562CF789271}" destId="{644AFB56-0B59-4B42-B98F-727125128EF7}" srcOrd="9" destOrd="0" presId="urn:microsoft.com/office/officeart/2005/8/layout/cycle2"/>
    <dgm:cxn modelId="{B1F0BA1A-5A4B-4AAA-A42F-BA64DD36719C}" type="presParOf" srcId="{644AFB56-0B59-4B42-B98F-727125128EF7}" destId="{AAA01A65-20BD-4D9D-B3D2-0C366B5CC117}" srcOrd="0" destOrd="0" presId="urn:microsoft.com/office/officeart/2005/8/layout/cycle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75AE37-EC6E-4B01-990A-18CB4E09870A}" type="doc">
      <dgm:prSet loTypeId="urn:microsoft.com/office/officeart/2005/8/layout/hList1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sr-Latn-BA"/>
        </a:p>
      </dgm:t>
    </dgm:pt>
    <dgm:pt modelId="{17ECBD8D-A250-4329-A90A-D64364D8F5DF}">
      <dgm:prSet phldrT="[Text]"/>
      <dgm:spPr/>
      <dgm:t>
        <a:bodyPr/>
        <a:lstStyle/>
        <a:p>
          <a:r>
            <a:rPr lang="sr-Latn-BA" dirty="0" smtClean="0"/>
            <a:t>ISTRAŽIVANJA</a:t>
          </a:r>
          <a:endParaRPr lang="sr-Latn-BA" dirty="0"/>
        </a:p>
      </dgm:t>
    </dgm:pt>
    <dgm:pt modelId="{6BC92AE9-9E95-4110-9773-C5DE8F16CE9D}" type="parTrans" cxnId="{09792D86-7E51-47A5-8771-7B8E1F54A0E2}">
      <dgm:prSet/>
      <dgm:spPr/>
      <dgm:t>
        <a:bodyPr/>
        <a:lstStyle/>
        <a:p>
          <a:endParaRPr lang="sr-Latn-BA"/>
        </a:p>
      </dgm:t>
    </dgm:pt>
    <dgm:pt modelId="{59D7C1A5-E6A2-4BE9-BD8A-6466CFC52079}" type="sibTrans" cxnId="{09792D86-7E51-47A5-8771-7B8E1F54A0E2}">
      <dgm:prSet/>
      <dgm:spPr/>
      <dgm:t>
        <a:bodyPr/>
        <a:lstStyle/>
        <a:p>
          <a:endParaRPr lang="sr-Latn-BA"/>
        </a:p>
      </dgm:t>
    </dgm:pt>
    <dgm:pt modelId="{35D819BF-87DB-4E31-8498-CA817539294D}">
      <dgm:prSet phldrT="[Text]"/>
      <dgm:spPr/>
      <dgm:t>
        <a:bodyPr/>
        <a:lstStyle/>
        <a:p>
          <a:r>
            <a:rPr lang="sr-Latn-BA" dirty="0" smtClean="0"/>
            <a:t>Teorijskih postavki</a:t>
          </a:r>
          <a:endParaRPr lang="sr-Latn-BA" dirty="0"/>
        </a:p>
      </dgm:t>
    </dgm:pt>
    <dgm:pt modelId="{33A06E47-2C3B-4C3F-900B-2D3F694278F5}" type="parTrans" cxnId="{5805A813-305A-4046-9D08-9FAF85EDC9C5}">
      <dgm:prSet/>
      <dgm:spPr/>
      <dgm:t>
        <a:bodyPr/>
        <a:lstStyle/>
        <a:p>
          <a:endParaRPr lang="sr-Latn-BA"/>
        </a:p>
      </dgm:t>
    </dgm:pt>
    <dgm:pt modelId="{A3C64F82-4905-4744-8469-8C91671DCFA4}" type="sibTrans" cxnId="{5805A813-305A-4046-9D08-9FAF85EDC9C5}">
      <dgm:prSet/>
      <dgm:spPr/>
      <dgm:t>
        <a:bodyPr/>
        <a:lstStyle/>
        <a:p>
          <a:endParaRPr lang="sr-Latn-BA"/>
        </a:p>
      </dgm:t>
    </dgm:pt>
    <dgm:pt modelId="{C1AC4D85-9355-4893-9115-192040DD3727}">
      <dgm:prSet phldrT="[Text]"/>
      <dgm:spPr/>
      <dgm:t>
        <a:bodyPr/>
        <a:lstStyle/>
        <a:p>
          <a:r>
            <a:rPr lang="sr-Latn-BA" dirty="0" smtClean="0"/>
            <a:t>Internacionalnih iskustava</a:t>
          </a:r>
          <a:endParaRPr lang="sr-Latn-BA" dirty="0"/>
        </a:p>
      </dgm:t>
    </dgm:pt>
    <dgm:pt modelId="{180416AF-698D-4D83-B90F-5AB54EC3BC47}" type="parTrans" cxnId="{049C0CA0-3331-40ED-AB28-8FA75E3B0B42}">
      <dgm:prSet/>
      <dgm:spPr/>
      <dgm:t>
        <a:bodyPr/>
        <a:lstStyle/>
        <a:p>
          <a:endParaRPr lang="sr-Latn-BA"/>
        </a:p>
      </dgm:t>
    </dgm:pt>
    <dgm:pt modelId="{9D8E3936-08B1-430D-9468-061BB7677B11}" type="sibTrans" cxnId="{049C0CA0-3331-40ED-AB28-8FA75E3B0B42}">
      <dgm:prSet/>
      <dgm:spPr/>
      <dgm:t>
        <a:bodyPr/>
        <a:lstStyle/>
        <a:p>
          <a:endParaRPr lang="sr-Latn-BA"/>
        </a:p>
      </dgm:t>
    </dgm:pt>
    <dgm:pt modelId="{E8B01310-D722-4448-93AD-9B9393693AB1}">
      <dgm:prSet phldrT="[Text]"/>
      <dgm:spPr/>
      <dgm:t>
        <a:bodyPr/>
        <a:lstStyle/>
        <a:p>
          <a:r>
            <a:rPr lang="sr-Latn-BA" dirty="0" smtClean="0"/>
            <a:t>KONSULTACIJE SA</a:t>
          </a:r>
          <a:endParaRPr lang="sr-Latn-BA" dirty="0"/>
        </a:p>
      </dgm:t>
    </dgm:pt>
    <dgm:pt modelId="{D58EDC51-81BA-40BB-A9F9-13153EF42710}" type="parTrans" cxnId="{E557F06D-C867-4E81-A631-5CFFC271273D}">
      <dgm:prSet/>
      <dgm:spPr/>
      <dgm:t>
        <a:bodyPr/>
        <a:lstStyle/>
        <a:p>
          <a:endParaRPr lang="sr-Latn-BA"/>
        </a:p>
      </dgm:t>
    </dgm:pt>
    <dgm:pt modelId="{F620C040-4860-4457-9863-FC122B3EA57E}" type="sibTrans" cxnId="{E557F06D-C867-4E81-A631-5CFFC271273D}">
      <dgm:prSet/>
      <dgm:spPr/>
      <dgm:t>
        <a:bodyPr/>
        <a:lstStyle/>
        <a:p>
          <a:endParaRPr lang="sr-Latn-BA"/>
        </a:p>
      </dgm:t>
    </dgm:pt>
    <dgm:pt modelId="{74F6295D-8FD3-42FF-94AA-2410B854938F}">
      <dgm:prSet phldrT="[Text]"/>
      <dgm:spPr/>
      <dgm:t>
        <a:bodyPr/>
        <a:lstStyle/>
        <a:p>
          <a:r>
            <a:rPr lang="sr-Latn-BA" dirty="0" smtClean="0"/>
            <a:t>Praktičarima</a:t>
          </a:r>
          <a:endParaRPr lang="sr-Latn-BA" dirty="0"/>
        </a:p>
      </dgm:t>
    </dgm:pt>
    <dgm:pt modelId="{C3AFC202-D88B-48C3-9FCC-98108EAAD20D}" type="parTrans" cxnId="{29E8AAAC-0345-43CA-9F24-0CEFE917C15E}">
      <dgm:prSet/>
      <dgm:spPr/>
      <dgm:t>
        <a:bodyPr/>
        <a:lstStyle/>
        <a:p>
          <a:endParaRPr lang="sr-Latn-BA"/>
        </a:p>
      </dgm:t>
    </dgm:pt>
    <dgm:pt modelId="{DB92D205-69F3-416C-B67D-80EF2137AA6B}" type="sibTrans" cxnId="{29E8AAAC-0345-43CA-9F24-0CEFE917C15E}">
      <dgm:prSet/>
      <dgm:spPr/>
      <dgm:t>
        <a:bodyPr/>
        <a:lstStyle/>
        <a:p>
          <a:endParaRPr lang="sr-Latn-BA"/>
        </a:p>
      </dgm:t>
    </dgm:pt>
    <dgm:pt modelId="{3B555DAC-EB08-419E-85B4-4A0B65E09A22}">
      <dgm:prSet phldrT="[Text]"/>
      <dgm:spPr/>
      <dgm:t>
        <a:bodyPr/>
        <a:lstStyle/>
        <a:p>
          <a:r>
            <a:rPr lang="sr-Latn-BA" dirty="0" smtClean="0"/>
            <a:t>Djecom</a:t>
          </a:r>
          <a:endParaRPr lang="sr-Latn-BA" dirty="0"/>
        </a:p>
      </dgm:t>
    </dgm:pt>
    <dgm:pt modelId="{8FB2264A-E0FB-4AD4-8812-4FF8634C5628}" type="parTrans" cxnId="{E9825D8E-7784-40FF-A566-23EE64F24747}">
      <dgm:prSet/>
      <dgm:spPr/>
      <dgm:t>
        <a:bodyPr/>
        <a:lstStyle/>
        <a:p>
          <a:endParaRPr lang="sr-Latn-BA"/>
        </a:p>
      </dgm:t>
    </dgm:pt>
    <dgm:pt modelId="{80A75C8C-99F8-46D9-8B5D-DA1B36305A23}" type="sibTrans" cxnId="{E9825D8E-7784-40FF-A566-23EE64F24747}">
      <dgm:prSet/>
      <dgm:spPr/>
      <dgm:t>
        <a:bodyPr/>
        <a:lstStyle/>
        <a:p>
          <a:endParaRPr lang="sr-Latn-BA"/>
        </a:p>
      </dgm:t>
    </dgm:pt>
    <dgm:pt modelId="{CDBF1B9F-CBF3-479F-A2BF-75FF619D1D28}">
      <dgm:prSet phldrT="[Text]"/>
      <dgm:spPr/>
      <dgm:t>
        <a:bodyPr/>
        <a:lstStyle/>
        <a:p>
          <a:r>
            <a:rPr lang="sr-Latn-BA" dirty="0" smtClean="0"/>
            <a:t>PROCES PRIMJENE</a:t>
          </a:r>
          <a:endParaRPr lang="sr-Latn-BA" dirty="0"/>
        </a:p>
      </dgm:t>
    </dgm:pt>
    <dgm:pt modelId="{96EDECB7-D9DB-44D4-BC31-233253F79DB1}" type="parTrans" cxnId="{320555C2-8214-4A22-9512-84E11741D915}">
      <dgm:prSet/>
      <dgm:spPr/>
      <dgm:t>
        <a:bodyPr/>
        <a:lstStyle/>
        <a:p>
          <a:endParaRPr lang="sr-Latn-BA"/>
        </a:p>
      </dgm:t>
    </dgm:pt>
    <dgm:pt modelId="{36CA77E2-DF8A-407D-9ABB-B20F2B43B2C2}" type="sibTrans" cxnId="{320555C2-8214-4A22-9512-84E11741D915}">
      <dgm:prSet/>
      <dgm:spPr/>
      <dgm:t>
        <a:bodyPr/>
        <a:lstStyle/>
        <a:p>
          <a:endParaRPr lang="sr-Latn-BA"/>
        </a:p>
      </dgm:t>
    </dgm:pt>
    <dgm:pt modelId="{7929F466-F1BE-475C-8E39-DCD7260D5920}">
      <dgm:prSet phldrT="[Text]"/>
      <dgm:spPr/>
      <dgm:t>
        <a:bodyPr/>
        <a:lstStyle/>
        <a:p>
          <a:r>
            <a:rPr lang="sr-Latn-BA" dirty="0" smtClean="0"/>
            <a:t>Podrška</a:t>
          </a:r>
          <a:endParaRPr lang="sr-Latn-BA" dirty="0"/>
        </a:p>
      </dgm:t>
    </dgm:pt>
    <dgm:pt modelId="{02B73030-EC21-47C9-8485-735495886B80}" type="parTrans" cxnId="{74BA38D9-0224-4BE7-B05A-1EF71D9725D9}">
      <dgm:prSet/>
      <dgm:spPr/>
      <dgm:t>
        <a:bodyPr/>
        <a:lstStyle/>
        <a:p>
          <a:endParaRPr lang="sr-Latn-BA"/>
        </a:p>
      </dgm:t>
    </dgm:pt>
    <dgm:pt modelId="{0C7E575C-1A8D-4211-A180-3B0974FE2D04}" type="sibTrans" cxnId="{74BA38D9-0224-4BE7-B05A-1EF71D9725D9}">
      <dgm:prSet/>
      <dgm:spPr/>
      <dgm:t>
        <a:bodyPr/>
        <a:lstStyle/>
        <a:p>
          <a:endParaRPr lang="sr-Latn-BA"/>
        </a:p>
      </dgm:t>
    </dgm:pt>
    <dgm:pt modelId="{11B221E4-56D6-4742-9907-9179479B7E55}">
      <dgm:prSet phldrT="[Text]"/>
      <dgm:spPr/>
      <dgm:t>
        <a:bodyPr/>
        <a:lstStyle/>
        <a:p>
          <a:r>
            <a:rPr lang="sr-Latn-BA" dirty="0" smtClean="0"/>
            <a:t>Evaluacija</a:t>
          </a:r>
          <a:endParaRPr lang="sr-Latn-BA" dirty="0"/>
        </a:p>
      </dgm:t>
    </dgm:pt>
    <dgm:pt modelId="{A5294B8A-74BD-4AAA-88A4-1863300BD397}" type="parTrans" cxnId="{9C4CEFB9-3FDD-40DC-A8E9-4E92D435BA07}">
      <dgm:prSet/>
      <dgm:spPr/>
      <dgm:t>
        <a:bodyPr/>
        <a:lstStyle/>
        <a:p>
          <a:endParaRPr lang="sr-Latn-BA"/>
        </a:p>
      </dgm:t>
    </dgm:pt>
    <dgm:pt modelId="{A055DBC7-52EA-4367-8513-B8696EB9D41C}" type="sibTrans" cxnId="{9C4CEFB9-3FDD-40DC-A8E9-4E92D435BA07}">
      <dgm:prSet/>
      <dgm:spPr/>
      <dgm:t>
        <a:bodyPr/>
        <a:lstStyle/>
        <a:p>
          <a:endParaRPr lang="sr-Latn-BA"/>
        </a:p>
      </dgm:t>
    </dgm:pt>
    <dgm:pt modelId="{FD5F4EFB-A91D-46D8-8831-5B4A9C5CA466}">
      <dgm:prSet phldrT="[Text]"/>
      <dgm:spPr/>
      <dgm:t>
        <a:bodyPr/>
        <a:lstStyle/>
        <a:p>
          <a:r>
            <a:rPr lang="sr-Latn-BA" dirty="0" smtClean="0"/>
            <a:t>Istorijsko kulturnog konteksta</a:t>
          </a:r>
          <a:endParaRPr lang="sr-Latn-BA" dirty="0"/>
        </a:p>
      </dgm:t>
    </dgm:pt>
    <dgm:pt modelId="{DB169B38-9C5B-49AC-8252-31CDA08A6954}" type="parTrans" cxnId="{0A8CACE3-9AE1-4C02-950F-2D0BE665914B}">
      <dgm:prSet/>
      <dgm:spPr/>
      <dgm:t>
        <a:bodyPr/>
        <a:lstStyle/>
        <a:p>
          <a:endParaRPr lang="sr-Latn-BA"/>
        </a:p>
      </dgm:t>
    </dgm:pt>
    <dgm:pt modelId="{8E7FBFD4-0529-4D6C-8F48-4015F0DECC73}" type="sibTrans" cxnId="{0A8CACE3-9AE1-4C02-950F-2D0BE665914B}">
      <dgm:prSet/>
      <dgm:spPr/>
      <dgm:t>
        <a:bodyPr/>
        <a:lstStyle/>
        <a:p>
          <a:endParaRPr lang="sr-Latn-BA"/>
        </a:p>
      </dgm:t>
    </dgm:pt>
    <dgm:pt modelId="{22C8B6E6-DC13-46EF-93A2-CCE3CD2D99E4}">
      <dgm:prSet phldrT="[Text]"/>
      <dgm:spPr/>
      <dgm:t>
        <a:bodyPr/>
        <a:lstStyle/>
        <a:p>
          <a:r>
            <a:rPr lang="sr-Latn-BA" dirty="0" smtClean="0"/>
            <a:t>Postojećeg stanja</a:t>
          </a:r>
          <a:endParaRPr lang="sr-Latn-BA" dirty="0"/>
        </a:p>
      </dgm:t>
    </dgm:pt>
    <dgm:pt modelId="{CDC2043C-A554-47E7-AAF1-9DFFBA531B9B}" type="parTrans" cxnId="{CB894260-7781-4AAD-86AB-E9EBE09C1CC5}">
      <dgm:prSet/>
      <dgm:spPr/>
      <dgm:t>
        <a:bodyPr/>
        <a:lstStyle/>
        <a:p>
          <a:endParaRPr lang="sr-Latn-BA"/>
        </a:p>
      </dgm:t>
    </dgm:pt>
    <dgm:pt modelId="{6AB3F327-C5D6-4FE8-B72F-DC89C7DA382C}" type="sibTrans" cxnId="{CB894260-7781-4AAD-86AB-E9EBE09C1CC5}">
      <dgm:prSet/>
      <dgm:spPr/>
      <dgm:t>
        <a:bodyPr/>
        <a:lstStyle/>
        <a:p>
          <a:endParaRPr lang="sr-Latn-BA"/>
        </a:p>
      </dgm:t>
    </dgm:pt>
    <dgm:pt modelId="{713062D7-0415-4231-B4D7-D658CD1CDA33}">
      <dgm:prSet phldrT="[Text]"/>
      <dgm:spPr/>
      <dgm:t>
        <a:bodyPr/>
        <a:lstStyle/>
        <a:p>
          <a:r>
            <a:rPr lang="sr-Latn-BA" dirty="0" smtClean="0"/>
            <a:t>Različitih perspektiva</a:t>
          </a:r>
          <a:endParaRPr lang="sr-Latn-BA" dirty="0"/>
        </a:p>
      </dgm:t>
    </dgm:pt>
    <dgm:pt modelId="{7807D029-2141-499D-A628-62834CD7A6CF}" type="parTrans" cxnId="{7AE80626-BA57-4A58-A9CB-F9870C679183}">
      <dgm:prSet/>
      <dgm:spPr/>
      <dgm:t>
        <a:bodyPr/>
        <a:lstStyle/>
        <a:p>
          <a:endParaRPr lang="sr-Latn-BA"/>
        </a:p>
      </dgm:t>
    </dgm:pt>
    <dgm:pt modelId="{189A4BE6-D84C-42BE-9F5F-9FE6A1018751}" type="sibTrans" cxnId="{7AE80626-BA57-4A58-A9CB-F9870C679183}">
      <dgm:prSet/>
      <dgm:spPr/>
      <dgm:t>
        <a:bodyPr/>
        <a:lstStyle/>
        <a:p>
          <a:endParaRPr lang="sr-Latn-BA"/>
        </a:p>
      </dgm:t>
    </dgm:pt>
    <dgm:pt modelId="{13100499-7EAB-4F2C-BD39-5B3E8A49C60C}">
      <dgm:prSet phldrT="[Text]"/>
      <dgm:spPr/>
      <dgm:t>
        <a:bodyPr/>
        <a:lstStyle/>
        <a:p>
          <a:r>
            <a:rPr lang="sr-Latn-BA" dirty="0" smtClean="0"/>
            <a:t>Roditeljma</a:t>
          </a:r>
          <a:endParaRPr lang="sr-Latn-BA" dirty="0"/>
        </a:p>
      </dgm:t>
    </dgm:pt>
    <dgm:pt modelId="{242218B1-7104-4411-B4F1-C89C8E6DA5E7}" type="parTrans" cxnId="{1BAB33D3-689C-499A-9439-033C04C5E721}">
      <dgm:prSet/>
      <dgm:spPr/>
    </dgm:pt>
    <dgm:pt modelId="{A0269556-9714-4A3A-9479-B48E0131B2C5}" type="sibTrans" cxnId="{1BAB33D3-689C-499A-9439-033C04C5E721}">
      <dgm:prSet/>
      <dgm:spPr/>
    </dgm:pt>
    <dgm:pt modelId="{51EEBF71-D160-4415-A287-8455BEB97017}">
      <dgm:prSet phldrT="[Text]"/>
      <dgm:spPr/>
      <dgm:t>
        <a:bodyPr/>
        <a:lstStyle/>
        <a:p>
          <a:r>
            <a:rPr lang="sr-Latn-BA" dirty="0" smtClean="0"/>
            <a:t>Donosiocima politika</a:t>
          </a:r>
          <a:endParaRPr lang="sr-Latn-BA" dirty="0"/>
        </a:p>
      </dgm:t>
    </dgm:pt>
    <dgm:pt modelId="{91BC88E7-7145-4F7B-9232-905A14D2F7B8}" type="parTrans" cxnId="{6F23A836-070A-41AA-A3D2-DF963B614C00}">
      <dgm:prSet/>
      <dgm:spPr/>
    </dgm:pt>
    <dgm:pt modelId="{73771AEF-02C4-462C-AC7D-9F2B4434C6F3}" type="sibTrans" cxnId="{6F23A836-070A-41AA-A3D2-DF963B614C00}">
      <dgm:prSet/>
      <dgm:spPr/>
    </dgm:pt>
    <dgm:pt modelId="{8102A9BF-F631-4ED2-8DA2-2E2D8BF46E34}">
      <dgm:prSet phldrT="[Text]"/>
      <dgm:spPr/>
      <dgm:t>
        <a:bodyPr/>
        <a:lstStyle/>
        <a:p>
          <a:r>
            <a:rPr lang="sr-Latn-BA" dirty="0" smtClean="0"/>
            <a:t>Praćenje</a:t>
          </a:r>
          <a:endParaRPr lang="sr-Latn-BA" dirty="0"/>
        </a:p>
      </dgm:t>
    </dgm:pt>
    <dgm:pt modelId="{9761791F-0ADD-41E8-A698-7654848DE6CB}" type="parTrans" cxnId="{911FF10A-DF79-4232-9CE2-A386B81D69EA}">
      <dgm:prSet/>
      <dgm:spPr/>
    </dgm:pt>
    <dgm:pt modelId="{D722FC4E-2853-4C54-8596-00390D273552}" type="sibTrans" cxnId="{911FF10A-DF79-4232-9CE2-A386B81D69EA}">
      <dgm:prSet/>
      <dgm:spPr/>
    </dgm:pt>
    <dgm:pt modelId="{3B545878-F0D1-4EA8-923D-7B804A40933A}">
      <dgm:prSet phldrT="[Text]"/>
      <dgm:spPr/>
      <dgm:t>
        <a:bodyPr/>
        <a:lstStyle/>
        <a:p>
          <a:r>
            <a:rPr lang="sr-Latn-BA" dirty="0" smtClean="0"/>
            <a:t>Redefinisanje</a:t>
          </a:r>
          <a:endParaRPr lang="sr-Latn-BA" dirty="0"/>
        </a:p>
      </dgm:t>
    </dgm:pt>
    <dgm:pt modelId="{D7C9FE09-6E1F-41B1-84F0-38E38BDD105F}" type="parTrans" cxnId="{1DA12F09-A39C-4DF5-B411-C1851A0E8C60}">
      <dgm:prSet/>
      <dgm:spPr/>
    </dgm:pt>
    <dgm:pt modelId="{F31BC375-129C-4EDD-8542-CFBACE108050}" type="sibTrans" cxnId="{1DA12F09-A39C-4DF5-B411-C1851A0E8C60}">
      <dgm:prSet/>
      <dgm:spPr/>
    </dgm:pt>
    <dgm:pt modelId="{BE4B9D2E-01BA-4EA4-906B-BB1DDBFB5589}">
      <dgm:prSet phldrT="[Text]"/>
      <dgm:spPr/>
      <dgm:t>
        <a:bodyPr/>
        <a:lstStyle/>
        <a:p>
          <a:r>
            <a:rPr lang="sr-Latn-BA" dirty="0" smtClean="0"/>
            <a:t>Dalja podrška</a:t>
          </a:r>
          <a:endParaRPr lang="sr-Latn-BA" dirty="0"/>
        </a:p>
      </dgm:t>
    </dgm:pt>
    <dgm:pt modelId="{7DE25949-2EDF-4599-9F6F-6DB54C0A66B2}" type="parTrans" cxnId="{E965C48F-8348-455D-A820-5865E695B3DE}">
      <dgm:prSet/>
      <dgm:spPr/>
    </dgm:pt>
    <dgm:pt modelId="{2DF2D92F-5D76-4BE4-B912-56B6117B6449}" type="sibTrans" cxnId="{E965C48F-8348-455D-A820-5865E695B3DE}">
      <dgm:prSet/>
      <dgm:spPr/>
    </dgm:pt>
    <dgm:pt modelId="{ADEBC695-46FD-4290-91B2-74073430DF44}" type="pres">
      <dgm:prSet presAssocID="{C175AE37-EC6E-4B01-990A-18CB4E09870A}" presName="Name0" presStyleCnt="0">
        <dgm:presLayoutVars>
          <dgm:dir/>
          <dgm:animLvl val="lvl"/>
          <dgm:resizeHandles val="exact"/>
        </dgm:presLayoutVars>
      </dgm:prSet>
      <dgm:spPr/>
    </dgm:pt>
    <dgm:pt modelId="{F130E0FD-B580-4A68-8EC6-9C4469D7176E}" type="pres">
      <dgm:prSet presAssocID="{17ECBD8D-A250-4329-A90A-D64364D8F5DF}" presName="composite" presStyleCnt="0"/>
      <dgm:spPr/>
    </dgm:pt>
    <dgm:pt modelId="{BB2B9587-0896-43DF-A4B9-CEEF7764B817}" type="pres">
      <dgm:prSet presAssocID="{17ECBD8D-A250-4329-A90A-D64364D8F5DF}" presName="parTx" presStyleLbl="alignNode1" presStyleIdx="0" presStyleCnt="3" custLinFactY="-100000" custLinFactNeighborX="-103" custLinFactNeighborY="-172014">
        <dgm:presLayoutVars>
          <dgm:chMax val="0"/>
          <dgm:chPref val="0"/>
          <dgm:bulletEnabled val="1"/>
        </dgm:presLayoutVars>
      </dgm:prSet>
      <dgm:spPr/>
    </dgm:pt>
    <dgm:pt modelId="{E0244E96-E1DA-4123-9DB5-57C5A586CC14}" type="pres">
      <dgm:prSet presAssocID="{17ECBD8D-A250-4329-A90A-D64364D8F5DF}" presName="desTx" presStyleLbl="alignAccFollowNode1" presStyleIdx="0" presStyleCnt="3" custLinFactNeighborX="3037" custLinFactNeighborY="2899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5F4DCB96-A5A9-4225-8CD3-9D3203E90F8E}" type="pres">
      <dgm:prSet presAssocID="{59D7C1A5-E6A2-4BE9-BD8A-6466CFC52079}" presName="space" presStyleCnt="0"/>
      <dgm:spPr/>
    </dgm:pt>
    <dgm:pt modelId="{8312AA3F-692B-4B20-9042-3171A88EA102}" type="pres">
      <dgm:prSet presAssocID="{E8B01310-D722-4448-93AD-9B9393693AB1}" presName="composite" presStyleCnt="0"/>
      <dgm:spPr/>
    </dgm:pt>
    <dgm:pt modelId="{C91683A6-44FA-4255-8E4D-62778B4678A3}" type="pres">
      <dgm:prSet presAssocID="{E8B01310-D722-4448-93AD-9B9393693AB1}" presName="parTx" presStyleLbl="alignNode1" presStyleIdx="1" presStyleCnt="3" custLinFactY="-100000" custLinFactNeighborX="-1072" custLinFactNeighborY="-17201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r-Latn-BA"/>
        </a:p>
      </dgm:t>
    </dgm:pt>
    <dgm:pt modelId="{DE8E1863-0BD6-4EBB-BA98-92171CBB9E37}" type="pres">
      <dgm:prSet presAssocID="{E8B01310-D722-4448-93AD-9B9393693AB1}" presName="desTx" presStyleLbl="alignAccFollowNode1" presStyleIdx="1" presStyleCnt="3">
        <dgm:presLayoutVars>
          <dgm:bulletEnabled val="1"/>
        </dgm:presLayoutVars>
      </dgm:prSet>
      <dgm:spPr/>
    </dgm:pt>
    <dgm:pt modelId="{98E1A32C-036A-4D5C-B585-7C53C1AD7D71}" type="pres">
      <dgm:prSet presAssocID="{F620C040-4860-4457-9863-FC122B3EA57E}" presName="space" presStyleCnt="0"/>
      <dgm:spPr/>
    </dgm:pt>
    <dgm:pt modelId="{090F8CF6-493E-46E9-8A70-9940CAFFFC48}" type="pres">
      <dgm:prSet presAssocID="{CDBF1B9F-CBF3-479F-A2BF-75FF619D1D28}" presName="composite" presStyleCnt="0"/>
      <dgm:spPr/>
    </dgm:pt>
    <dgm:pt modelId="{EDE1AE88-5F53-4FD8-B3AC-719C7B1F929F}" type="pres">
      <dgm:prSet presAssocID="{CDBF1B9F-CBF3-479F-A2BF-75FF619D1D28}" presName="parTx" presStyleLbl="alignNode1" presStyleIdx="2" presStyleCnt="3" custLinFactY="-100000" custLinFactNeighborX="-5181" custLinFactNeighborY="-135119">
        <dgm:presLayoutVars>
          <dgm:chMax val="0"/>
          <dgm:chPref val="0"/>
          <dgm:bulletEnabled val="1"/>
        </dgm:presLayoutVars>
      </dgm:prSet>
      <dgm:spPr/>
    </dgm:pt>
    <dgm:pt modelId="{C8600038-056F-476B-B544-80E3EBA8F7D4}" type="pres">
      <dgm:prSet presAssocID="{CDBF1B9F-CBF3-479F-A2BF-75FF619D1D28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sr-Latn-BA"/>
        </a:p>
      </dgm:t>
    </dgm:pt>
  </dgm:ptLst>
  <dgm:cxnLst>
    <dgm:cxn modelId="{F8649B2A-AA45-4E03-B64D-7A8134A4F6D6}" type="presOf" srcId="{17ECBD8D-A250-4329-A90A-D64364D8F5DF}" destId="{BB2B9587-0896-43DF-A4B9-CEEF7764B817}" srcOrd="0" destOrd="0" presId="urn:microsoft.com/office/officeart/2005/8/layout/hList1"/>
    <dgm:cxn modelId="{783E57CC-D78F-4A9C-9E1F-CC788E286B59}" type="presOf" srcId="{BE4B9D2E-01BA-4EA4-906B-BB1DDBFB5589}" destId="{C8600038-056F-476B-B544-80E3EBA8F7D4}" srcOrd="0" destOrd="4" presId="urn:microsoft.com/office/officeart/2005/8/layout/hList1"/>
    <dgm:cxn modelId="{1DA12F09-A39C-4DF5-B411-C1851A0E8C60}" srcId="{CDBF1B9F-CBF3-479F-A2BF-75FF619D1D28}" destId="{3B545878-F0D1-4EA8-923D-7B804A40933A}" srcOrd="3" destOrd="0" parTransId="{D7C9FE09-6E1F-41B1-84F0-38E38BDD105F}" sibTransId="{F31BC375-129C-4EDD-8542-CFBACE108050}"/>
    <dgm:cxn modelId="{E8904654-33B0-4B8E-A1E2-DA00B62C48E7}" type="presOf" srcId="{13100499-7EAB-4F2C-BD39-5B3E8A49C60C}" destId="{DE8E1863-0BD6-4EBB-BA98-92171CBB9E37}" srcOrd="0" destOrd="1" presId="urn:microsoft.com/office/officeart/2005/8/layout/hList1"/>
    <dgm:cxn modelId="{4E6D2E46-7F47-4D8A-A4A3-B8A1A96EE0B5}" type="presOf" srcId="{7929F466-F1BE-475C-8E39-DCD7260D5920}" destId="{C8600038-056F-476B-B544-80E3EBA8F7D4}" srcOrd="0" destOrd="0" presId="urn:microsoft.com/office/officeart/2005/8/layout/hList1"/>
    <dgm:cxn modelId="{5805A813-305A-4046-9D08-9FAF85EDC9C5}" srcId="{17ECBD8D-A250-4329-A90A-D64364D8F5DF}" destId="{35D819BF-87DB-4E31-8498-CA817539294D}" srcOrd="0" destOrd="0" parTransId="{33A06E47-2C3B-4C3F-900B-2D3F694278F5}" sibTransId="{A3C64F82-4905-4744-8469-8C91671DCFA4}"/>
    <dgm:cxn modelId="{C2D870F0-EC02-445A-9007-6CBA081A07B0}" type="presOf" srcId="{CDBF1B9F-CBF3-479F-A2BF-75FF619D1D28}" destId="{EDE1AE88-5F53-4FD8-B3AC-719C7B1F929F}" srcOrd="0" destOrd="0" presId="urn:microsoft.com/office/officeart/2005/8/layout/hList1"/>
    <dgm:cxn modelId="{BB633431-5D44-40E1-B614-168F3BB4CD14}" type="presOf" srcId="{35D819BF-87DB-4E31-8498-CA817539294D}" destId="{E0244E96-E1DA-4123-9DB5-57C5A586CC14}" srcOrd="0" destOrd="0" presId="urn:microsoft.com/office/officeart/2005/8/layout/hList1"/>
    <dgm:cxn modelId="{320555C2-8214-4A22-9512-84E11741D915}" srcId="{C175AE37-EC6E-4B01-990A-18CB4E09870A}" destId="{CDBF1B9F-CBF3-479F-A2BF-75FF619D1D28}" srcOrd="2" destOrd="0" parTransId="{96EDECB7-D9DB-44D4-BC31-233253F79DB1}" sibTransId="{36CA77E2-DF8A-407D-9ABB-B20F2B43B2C2}"/>
    <dgm:cxn modelId="{485C757C-5D2F-46CD-B887-9BC2F318667C}" type="presOf" srcId="{E8B01310-D722-4448-93AD-9B9393693AB1}" destId="{C91683A6-44FA-4255-8E4D-62778B4678A3}" srcOrd="0" destOrd="0" presId="urn:microsoft.com/office/officeart/2005/8/layout/hList1"/>
    <dgm:cxn modelId="{E965C48F-8348-455D-A820-5865E695B3DE}" srcId="{CDBF1B9F-CBF3-479F-A2BF-75FF619D1D28}" destId="{BE4B9D2E-01BA-4EA4-906B-BB1DDBFB5589}" srcOrd="4" destOrd="0" parTransId="{7DE25949-2EDF-4599-9F6F-6DB54C0A66B2}" sibTransId="{2DF2D92F-5D76-4BE4-B912-56B6117B6449}"/>
    <dgm:cxn modelId="{29E8AAAC-0345-43CA-9F24-0CEFE917C15E}" srcId="{E8B01310-D722-4448-93AD-9B9393693AB1}" destId="{74F6295D-8FD3-42FF-94AA-2410B854938F}" srcOrd="0" destOrd="0" parTransId="{C3AFC202-D88B-48C3-9FCC-98108EAAD20D}" sibTransId="{DB92D205-69F3-416C-B67D-80EF2137AA6B}"/>
    <dgm:cxn modelId="{E9825D8E-7784-40FF-A566-23EE64F24747}" srcId="{E8B01310-D722-4448-93AD-9B9393693AB1}" destId="{3B555DAC-EB08-419E-85B4-4A0B65E09A22}" srcOrd="2" destOrd="0" parTransId="{8FB2264A-E0FB-4AD4-8812-4FF8634C5628}" sibTransId="{80A75C8C-99F8-46D9-8B5D-DA1B36305A23}"/>
    <dgm:cxn modelId="{FE69A981-AA3C-452A-A574-234CB706E938}" type="presOf" srcId="{51EEBF71-D160-4415-A287-8455BEB97017}" destId="{DE8E1863-0BD6-4EBB-BA98-92171CBB9E37}" srcOrd="0" destOrd="3" presId="urn:microsoft.com/office/officeart/2005/8/layout/hList1"/>
    <dgm:cxn modelId="{24FBAC55-A604-4B57-97BF-99C9583DBF25}" type="presOf" srcId="{C175AE37-EC6E-4B01-990A-18CB4E09870A}" destId="{ADEBC695-46FD-4290-91B2-74073430DF44}" srcOrd="0" destOrd="0" presId="urn:microsoft.com/office/officeart/2005/8/layout/hList1"/>
    <dgm:cxn modelId="{6F23A836-070A-41AA-A3D2-DF963B614C00}" srcId="{E8B01310-D722-4448-93AD-9B9393693AB1}" destId="{51EEBF71-D160-4415-A287-8455BEB97017}" srcOrd="3" destOrd="0" parTransId="{91BC88E7-7145-4F7B-9232-905A14D2F7B8}" sibTransId="{73771AEF-02C4-462C-AC7D-9F2B4434C6F3}"/>
    <dgm:cxn modelId="{5945FCA9-C29E-4660-99F5-74448E75DC2C}" type="presOf" srcId="{FD5F4EFB-A91D-46D8-8831-5B4A9C5CA466}" destId="{E0244E96-E1DA-4123-9DB5-57C5A586CC14}" srcOrd="0" destOrd="2" presId="urn:microsoft.com/office/officeart/2005/8/layout/hList1"/>
    <dgm:cxn modelId="{9C4CEFB9-3FDD-40DC-A8E9-4E92D435BA07}" srcId="{CDBF1B9F-CBF3-479F-A2BF-75FF619D1D28}" destId="{11B221E4-56D6-4742-9907-9179479B7E55}" srcOrd="2" destOrd="0" parTransId="{A5294B8A-74BD-4AAA-88A4-1863300BD397}" sibTransId="{A055DBC7-52EA-4367-8513-B8696EB9D41C}"/>
    <dgm:cxn modelId="{70E2AEFF-7CD4-4BA3-833D-A9FC49442487}" type="presOf" srcId="{3B555DAC-EB08-419E-85B4-4A0B65E09A22}" destId="{DE8E1863-0BD6-4EBB-BA98-92171CBB9E37}" srcOrd="0" destOrd="2" presId="urn:microsoft.com/office/officeart/2005/8/layout/hList1"/>
    <dgm:cxn modelId="{7AE80626-BA57-4A58-A9CB-F9870C679183}" srcId="{17ECBD8D-A250-4329-A90A-D64364D8F5DF}" destId="{713062D7-0415-4231-B4D7-D658CD1CDA33}" srcOrd="4" destOrd="0" parTransId="{7807D029-2141-499D-A628-62834CD7A6CF}" sibTransId="{189A4BE6-D84C-42BE-9F5F-9FE6A1018751}"/>
    <dgm:cxn modelId="{170199E3-AC0A-49A1-8BBF-23BF0B5E0FF5}" type="presOf" srcId="{8102A9BF-F631-4ED2-8DA2-2E2D8BF46E34}" destId="{C8600038-056F-476B-B544-80E3EBA8F7D4}" srcOrd="0" destOrd="1" presId="urn:microsoft.com/office/officeart/2005/8/layout/hList1"/>
    <dgm:cxn modelId="{56D69DE3-F062-4C63-B60E-B75D5D2AA337}" type="presOf" srcId="{74F6295D-8FD3-42FF-94AA-2410B854938F}" destId="{DE8E1863-0BD6-4EBB-BA98-92171CBB9E37}" srcOrd="0" destOrd="0" presId="urn:microsoft.com/office/officeart/2005/8/layout/hList1"/>
    <dgm:cxn modelId="{CD743D09-28C3-4E3E-AF65-54B8166D3220}" type="presOf" srcId="{3B545878-F0D1-4EA8-923D-7B804A40933A}" destId="{C8600038-056F-476B-B544-80E3EBA8F7D4}" srcOrd="0" destOrd="3" presId="urn:microsoft.com/office/officeart/2005/8/layout/hList1"/>
    <dgm:cxn modelId="{E557F06D-C867-4E81-A631-5CFFC271273D}" srcId="{C175AE37-EC6E-4B01-990A-18CB4E09870A}" destId="{E8B01310-D722-4448-93AD-9B9393693AB1}" srcOrd="1" destOrd="0" parTransId="{D58EDC51-81BA-40BB-A9F9-13153EF42710}" sibTransId="{F620C040-4860-4457-9863-FC122B3EA57E}"/>
    <dgm:cxn modelId="{CB894260-7781-4AAD-86AB-E9EBE09C1CC5}" srcId="{17ECBD8D-A250-4329-A90A-D64364D8F5DF}" destId="{22C8B6E6-DC13-46EF-93A2-CCE3CD2D99E4}" srcOrd="3" destOrd="0" parTransId="{CDC2043C-A554-47E7-AAF1-9DFFBA531B9B}" sibTransId="{6AB3F327-C5D6-4FE8-B72F-DC89C7DA382C}"/>
    <dgm:cxn modelId="{10906B8E-FD7B-42E4-9BF7-7BE5076AD845}" type="presOf" srcId="{713062D7-0415-4231-B4D7-D658CD1CDA33}" destId="{E0244E96-E1DA-4123-9DB5-57C5A586CC14}" srcOrd="0" destOrd="4" presId="urn:microsoft.com/office/officeart/2005/8/layout/hList1"/>
    <dgm:cxn modelId="{09792D86-7E51-47A5-8771-7B8E1F54A0E2}" srcId="{C175AE37-EC6E-4B01-990A-18CB4E09870A}" destId="{17ECBD8D-A250-4329-A90A-D64364D8F5DF}" srcOrd="0" destOrd="0" parTransId="{6BC92AE9-9E95-4110-9773-C5DE8F16CE9D}" sibTransId="{59D7C1A5-E6A2-4BE9-BD8A-6466CFC52079}"/>
    <dgm:cxn modelId="{049C0CA0-3331-40ED-AB28-8FA75E3B0B42}" srcId="{17ECBD8D-A250-4329-A90A-D64364D8F5DF}" destId="{C1AC4D85-9355-4893-9115-192040DD3727}" srcOrd="1" destOrd="0" parTransId="{180416AF-698D-4D83-B90F-5AB54EC3BC47}" sibTransId="{9D8E3936-08B1-430D-9468-061BB7677B11}"/>
    <dgm:cxn modelId="{0A8CACE3-9AE1-4C02-950F-2D0BE665914B}" srcId="{17ECBD8D-A250-4329-A90A-D64364D8F5DF}" destId="{FD5F4EFB-A91D-46D8-8831-5B4A9C5CA466}" srcOrd="2" destOrd="0" parTransId="{DB169B38-9C5B-49AC-8252-31CDA08A6954}" sibTransId="{8E7FBFD4-0529-4D6C-8F48-4015F0DECC73}"/>
    <dgm:cxn modelId="{88A3B1A3-D79D-41B3-BC62-9046EE51265C}" type="presOf" srcId="{11B221E4-56D6-4742-9907-9179479B7E55}" destId="{C8600038-056F-476B-B544-80E3EBA8F7D4}" srcOrd="0" destOrd="2" presId="urn:microsoft.com/office/officeart/2005/8/layout/hList1"/>
    <dgm:cxn modelId="{74BA38D9-0224-4BE7-B05A-1EF71D9725D9}" srcId="{CDBF1B9F-CBF3-479F-A2BF-75FF619D1D28}" destId="{7929F466-F1BE-475C-8E39-DCD7260D5920}" srcOrd="0" destOrd="0" parTransId="{02B73030-EC21-47C9-8485-735495886B80}" sibTransId="{0C7E575C-1A8D-4211-A180-3B0974FE2D04}"/>
    <dgm:cxn modelId="{CBDB69A2-2BE1-4E94-9F65-C0BF72B76BF9}" type="presOf" srcId="{22C8B6E6-DC13-46EF-93A2-CCE3CD2D99E4}" destId="{E0244E96-E1DA-4123-9DB5-57C5A586CC14}" srcOrd="0" destOrd="3" presId="urn:microsoft.com/office/officeart/2005/8/layout/hList1"/>
    <dgm:cxn modelId="{1BAB33D3-689C-499A-9439-033C04C5E721}" srcId="{E8B01310-D722-4448-93AD-9B9393693AB1}" destId="{13100499-7EAB-4F2C-BD39-5B3E8A49C60C}" srcOrd="1" destOrd="0" parTransId="{242218B1-7104-4411-B4F1-C89C8E6DA5E7}" sibTransId="{A0269556-9714-4A3A-9479-B48E0131B2C5}"/>
    <dgm:cxn modelId="{9EBFD298-7D7B-4348-BFC9-77DC634D14BA}" type="presOf" srcId="{C1AC4D85-9355-4893-9115-192040DD3727}" destId="{E0244E96-E1DA-4123-9DB5-57C5A586CC14}" srcOrd="0" destOrd="1" presId="urn:microsoft.com/office/officeart/2005/8/layout/hList1"/>
    <dgm:cxn modelId="{911FF10A-DF79-4232-9CE2-A386B81D69EA}" srcId="{CDBF1B9F-CBF3-479F-A2BF-75FF619D1D28}" destId="{8102A9BF-F631-4ED2-8DA2-2E2D8BF46E34}" srcOrd="1" destOrd="0" parTransId="{9761791F-0ADD-41E8-A698-7654848DE6CB}" sibTransId="{D722FC4E-2853-4C54-8596-00390D273552}"/>
    <dgm:cxn modelId="{6CF658B9-BEED-40EE-B2AA-634D267B610F}" type="presParOf" srcId="{ADEBC695-46FD-4290-91B2-74073430DF44}" destId="{F130E0FD-B580-4A68-8EC6-9C4469D7176E}" srcOrd="0" destOrd="0" presId="urn:microsoft.com/office/officeart/2005/8/layout/hList1"/>
    <dgm:cxn modelId="{D68FF338-A57C-4201-93D2-5BCB76DA13EA}" type="presParOf" srcId="{F130E0FD-B580-4A68-8EC6-9C4469D7176E}" destId="{BB2B9587-0896-43DF-A4B9-CEEF7764B817}" srcOrd="0" destOrd="0" presId="urn:microsoft.com/office/officeart/2005/8/layout/hList1"/>
    <dgm:cxn modelId="{02D96A8B-18D6-4AEB-B142-FA5387E1317D}" type="presParOf" srcId="{F130E0FD-B580-4A68-8EC6-9C4469D7176E}" destId="{E0244E96-E1DA-4123-9DB5-57C5A586CC14}" srcOrd="1" destOrd="0" presId="urn:microsoft.com/office/officeart/2005/8/layout/hList1"/>
    <dgm:cxn modelId="{7C5C722F-F4E8-453B-8E07-C31474BA620A}" type="presParOf" srcId="{ADEBC695-46FD-4290-91B2-74073430DF44}" destId="{5F4DCB96-A5A9-4225-8CD3-9D3203E90F8E}" srcOrd="1" destOrd="0" presId="urn:microsoft.com/office/officeart/2005/8/layout/hList1"/>
    <dgm:cxn modelId="{AB3A0992-9726-480E-AEE0-5B14D5D6FD3E}" type="presParOf" srcId="{ADEBC695-46FD-4290-91B2-74073430DF44}" destId="{8312AA3F-692B-4B20-9042-3171A88EA102}" srcOrd="2" destOrd="0" presId="urn:microsoft.com/office/officeart/2005/8/layout/hList1"/>
    <dgm:cxn modelId="{26B68889-9CE9-40AA-8E93-40F59FC507CB}" type="presParOf" srcId="{8312AA3F-692B-4B20-9042-3171A88EA102}" destId="{C91683A6-44FA-4255-8E4D-62778B4678A3}" srcOrd="0" destOrd="0" presId="urn:microsoft.com/office/officeart/2005/8/layout/hList1"/>
    <dgm:cxn modelId="{BE1A382A-973B-428D-A764-333CD8306B7B}" type="presParOf" srcId="{8312AA3F-692B-4B20-9042-3171A88EA102}" destId="{DE8E1863-0BD6-4EBB-BA98-92171CBB9E37}" srcOrd="1" destOrd="0" presId="urn:microsoft.com/office/officeart/2005/8/layout/hList1"/>
    <dgm:cxn modelId="{86333C93-3A02-4CCB-9D9E-DC90084BD554}" type="presParOf" srcId="{ADEBC695-46FD-4290-91B2-74073430DF44}" destId="{98E1A32C-036A-4D5C-B585-7C53C1AD7D71}" srcOrd="3" destOrd="0" presId="urn:microsoft.com/office/officeart/2005/8/layout/hList1"/>
    <dgm:cxn modelId="{DF6FE8BA-AD4D-427B-B932-557FE788EDEA}" type="presParOf" srcId="{ADEBC695-46FD-4290-91B2-74073430DF44}" destId="{090F8CF6-493E-46E9-8A70-9940CAFFFC48}" srcOrd="4" destOrd="0" presId="urn:microsoft.com/office/officeart/2005/8/layout/hList1"/>
    <dgm:cxn modelId="{5CD8AF59-2178-4161-96E9-49323DEC8424}" type="presParOf" srcId="{090F8CF6-493E-46E9-8A70-9940CAFFFC48}" destId="{EDE1AE88-5F53-4FD8-B3AC-719C7B1F929F}" srcOrd="0" destOrd="0" presId="urn:microsoft.com/office/officeart/2005/8/layout/hList1"/>
    <dgm:cxn modelId="{71E2657A-7ADB-48E7-89DD-585499417E6C}" type="presParOf" srcId="{090F8CF6-493E-46E9-8A70-9940CAFFFC48}" destId="{C8600038-056F-476B-B544-80E3EBA8F7D4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r-Latn-BA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r-Latn-BA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r-Latn-B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r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49A95CE-9833-45BF-877F-5F339703E974}" type="datetimeFigureOut">
              <a:rPr lang="sr-Latn-CS" smtClean="0"/>
              <a:t>9.12.2019</a:t>
            </a:fld>
            <a:endParaRPr lang="sr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r-Latn-B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FBD673E-C89C-4B84-89F1-944B43881B62}" type="slidenum">
              <a:rPr lang="sr-Latn-BA" smtClean="0"/>
              <a:t>‹#›</a:t>
            </a:fld>
            <a:endParaRPr lang="sr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BA" dirty="0" smtClean="0"/>
              <a:t>Savremeni kurikulumi predškolskog ViO</a:t>
            </a:r>
            <a:endParaRPr lang="sr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BA" dirty="0" smtClean="0"/>
              <a:t>Prof.dr Vlado simeunović</a:t>
            </a:r>
            <a:endParaRPr lang="sr-Latn-B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8115328" cy="6045348"/>
          </a:xfrm>
        </p:spPr>
        <p:txBody>
          <a:bodyPr>
            <a:normAutofit/>
          </a:bodyPr>
          <a:lstStyle/>
          <a:p>
            <a:r>
              <a:rPr lang="vi-VN" dirty="0" smtClean="0"/>
              <a:t>Na </a:t>
            </a:r>
            <a:r>
              <a:rPr lang="vi-VN" dirty="0" smtClean="0"/>
              <a:t>prim</a:t>
            </a:r>
            <a:r>
              <a:rPr lang="sr-Latn-BA" dirty="0" smtClean="0"/>
              <a:t>j</a:t>
            </a:r>
            <a:r>
              <a:rPr lang="vi-VN" dirty="0" smtClean="0"/>
              <a:t>er</a:t>
            </a:r>
            <a:r>
              <a:rPr lang="vi-VN" dirty="0" smtClean="0"/>
              <a:t>, metafora </a:t>
            </a:r>
            <a:r>
              <a:rPr lang="vi-VN" dirty="0" smtClean="0"/>
              <a:t>T</a:t>
            </a:r>
            <a:r>
              <a:rPr lang="sr-Latn-BA" dirty="0" smtClean="0"/>
              <a:t>h</a:t>
            </a:r>
            <a:r>
              <a:rPr lang="vi-VN" dirty="0" smtClean="0"/>
              <a:t>e </a:t>
            </a:r>
            <a:r>
              <a:rPr lang="vi-VN" dirty="0" smtClean="0"/>
              <a:t>Whariki reprezentuje ideju da program „kao dokument i kao proces i praksa predstavlja tapiseriju zajednički rađenu mnogim rukama, iz više perspektiva, pristupa i kultura“ </a:t>
            </a:r>
            <a:r>
              <a:rPr lang="sr-Latn-BA" dirty="0" smtClean="0"/>
              <a:t>.</a:t>
            </a:r>
          </a:p>
          <a:p>
            <a:endParaRPr lang="sr-Latn-BA" dirty="0" smtClean="0"/>
          </a:p>
          <a:p>
            <a:r>
              <a:rPr lang="vi-VN" dirty="0" smtClean="0"/>
              <a:t>Metafora Aistear (putovanje) odslikava povezanost i eksternu umreženost sa ostalim dokumentima obrazovne politike; </a:t>
            </a:r>
            <a:r>
              <a:rPr lang="vi-VN" dirty="0" smtClean="0"/>
              <a:t>sm</a:t>
            </a:r>
            <a:r>
              <a:rPr lang="sr-Latn-BA" dirty="0" smtClean="0"/>
              <a:t>j</a:t>
            </a:r>
            <a:r>
              <a:rPr lang="vi-VN" dirty="0" smtClean="0"/>
              <a:t>ernice </a:t>
            </a:r>
            <a:r>
              <a:rPr lang="vi-VN" dirty="0" smtClean="0"/>
              <a:t>svim odraslima koji učestvuju u učenju i razvoju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ece </a:t>
            </a:r>
            <a:r>
              <a:rPr lang="vi-VN" dirty="0" smtClean="0"/>
              <a:t>predškolskog uzrasta; kontinuitet između porodičnog, predškolskog (u svim oblicima) i školskog vaspitanja; put </a:t>
            </a:r>
            <a:r>
              <a:rPr lang="vi-VN" dirty="0" smtClean="0"/>
              <a:t>razm</a:t>
            </a:r>
            <a:r>
              <a:rPr lang="sr-Latn-BA" dirty="0" smtClean="0"/>
              <a:t>j</a:t>
            </a:r>
            <a:r>
              <a:rPr lang="vi-VN" dirty="0" smtClean="0"/>
              <a:t>ene </a:t>
            </a:r>
            <a:r>
              <a:rPr lang="vi-VN" dirty="0" smtClean="0"/>
              <a:t>znanja i iskustava između praktičara, kao i između praktičara i roditelja; </a:t>
            </a:r>
            <a:r>
              <a:rPr lang="vi-VN" dirty="0" smtClean="0"/>
              <a:t>d</a:t>
            </a:r>
            <a:r>
              <a:rPr lang="sr-Latn-BA" dirty="0" smtClean="0"/>
              <a:t>j</a:t>
            </a:r>
            <a:r>
              <a:rPr lang="vi-VN" dirty="0" smtClean="0"/>
              <a:t>ečje </a:t>
            </a:r>
            <a:r>
              <a:rPr lang="vi-VN" dirty="0" smtClean="0"/>
              <a:t>učenje i razvoj kao put koji dete </a:t>
            </a:r>
            <a:r>
              <a:rPr lang="vi-VN" dirty="0" smtClean="0"/>
              <a:t>gradi</a:t>
            </a:r>
            <a:r>
              <a:rPr lang="sr-Latn-BA" dirty="0" smtClean="0"/>
              <a:t>.</a:t>
            </a:r>
            <a:r>
              <a:rPr lang="vi-VN" dirty="0" smtClean="0"/>
              <a:t> </a:t>
            </a:r>
            <a:endParaRPr lang="sr-Latn-BA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Osnove za generisanje sturkuture i sadržaja dokumenta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2500306"/>
            <a:ext cx="7467600" cy="4873752"/>
          </a:xfrm>
        </p:spPr>
        <p:txBody>
          <a:bodyPr/>
          <a:lstStyle/>
          <a:p>
            <a:r>
              <a:rPr lang="sr-Latn-BA" dirty="0" smtClean="0"/>
              <a:t>Šta će činiti sadržaj osnova programa i kako će se program struktuirati generiše se na osnovu </a:t>
            </a:r>
            <a:r>
              <a:rPr lang="sr-Latn-BA" dirty="0" smtClean="0">
                <a:solidFill>
                  <a:srgbClr val="FF0000"/>
                </a:solidFill>
              </a:rPr>
              <a:t>toposa i principa umreženosti</a:t>
            </a:r>
            <a:r>
              <a:rPr lang="sr-Latn-BA" dirty="0" smtClean="0"/>
              <a:t>. </a:t>
            </a:r>
            <a:endParaRPr lang="sr-Latn-BA" dirty="0" smtClean="0"/>
          </a:p>
          <a:p>
            <a:endParaRPr lang="sr-Latn-BA" dirty="0" smtClean="0"/>
          </a:p>
          <a:p>
            <a:r>
              <a:rPr lang="sr-Latn-BA" dirty="0" smtClean="0">
                <a:solidFill>
                  <a:srgbClr val="00B050"/>
                </a:solidFill>
              </a:rPr>
              <a:t>Toposi</a:t>
            </a:r>
            <a:r>
              <a:rPr lang="sr-Latn-BA" dirty="0" smtClean="0"/>
              <a:t> programa su ključna “</a:t>
            </a:r>
            <a:r>
              <a:rPr lang="sr-Latn-BA" dirty="0" smtClean="0"/>
              <a:t>mjesta</a:t>
            </a:r>
            <a:r>
              <a:rPr lang="sr-Latn-BA" dirty="0" smtClean="0"/>
              <a:t>” iz kojih se izvodi sadržaj i operacionalizacija polazišta programa. Topos označava centar ili izvor </a:t>
            </a:r>
            <a:r>
              <a:rPr lang="sr-Latn-BA" dirty="0" smtClean="0"/>
              <a:t>aktivnosti.</a:t>
            </a:r>
            <a:endParaRPr lang="sr-Latn-BA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Neki od toposa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BA" dirty="0" smtClean="0"/>
              <a:t>Dijete </a:t>
            </a:r>
            <a:r>
              <a:rPr lang="sr-Latn-BA" dirty="0" smtClean="0"/>
              <a:t>kao kompetentno biće sa razvijajućim kapacitetima i sa pravima</a:t>
            </a:r>
            <a:r>
              <a:rPr lang="sr-Latn-BA" dirty="0" smtClean="0"/>
              <a:t>.</a:t>
            </a:r>
          </a:p>
          <a:p>
            <a:r>
              <a:rPr lang="sr-Latn-BA" dirty="0" smtClean="0"/>
              <a:t>Refleksivna </a:t>
            </a:r>
            <a:r>
              <a:rPr lang="sr-Latn-BA" dirty="0" smtClean="0"/>
              <a:t>praksa, kritičko </a:t>
            </a:r>
            <a:r>
              <a:rPr lang="sr-Latn-BA" dirty="0" smtClean="0"/>
              <a:t>djelovanje </a:t>
            </a:r>
            <a:r>
              <a:rPr lang="sr-Latn-BA" dirty="0" smtClean="0"/>
              <a:t>i </a:t>
            </a:r>
            <a:r>
              <a:rPr lang="sr-Latn-BA" dirty="0" smtClean="0"/>
              <a:t>promjene</a:t>
            </a:r>
            <a:r>
              <a:rPr lang="sr-Latn-BA" dirty="0" smtClean="0"/>
              <a:t>. Umesto da praktičare </a:t>
            </a:r>
            <a:r>
              <a:rPr lang="sr-Latn-BA" dirty="0" smtClean="0"/>
              <a:t>usmjerava </a:t>
            </a:r>
            <a:r>
              <a:rPr lang="sr-Latn-BA" dirty="0" smtClean="0"/>
              <a:t>na spoljašnje standarde prema kojima se kodifikuje praksa, program </a:t>
            </a:r>
            <a:r>
              <a:rPr lang="sr-Latn-BA" dirty="0" smtClean="0"/>
              <a:t>usmjerava </a:t>
            </a:r>
            <a:r>
              <a:rPr lang="sr-Latn-BA" dirty="0" smtClean="0"/>
              <a:t>na istraživački i refleksivan pristup praksi sa ciljem da se produbljuje </a:t>
            </a:r>
            <a:r>
              <a:rPr lang="sr-Latn-BA" dirty="0" smtClean="0"/>
              <a:t>razumijevanje </a:t>
            </a:r>
            <a:r>
              <a:rPr lang="sr-Latn-BA" dirty="0" smtClean="0"/>
              <a:t>prakse. </a:t>
            </a:r>
            <a:endParaRPr lang="sr-Latn-BA" dirty="0" smtClean="0"/>
          </a:p>
          <a:p>
            <a:r>
              <a:rPr lang="sr-Latn-BA" dirty="0" smtClean="0"/>
              <a:t>Dobrobit </a:t>
            </a:r>
            <a:r>
              <a:rPr lang="sr-Latn-BA" dirty="0" smtClean="0"/>
              <a:t>djeteta</a:t>
            </a:r>
            <a:r>
              <a:rPr lang="sr-Latn-BA" dirty="0" smtClean="0"/>
              <a:t>. </a:t>
            </a:r>
            <a:endParaRPr lang="sr-Latn-BA" dirty="0" smtClean="0"/>
          </a:p>
          <a:p>
            <a:r>
              <a:rPr lang="sr-Latn-BA" dirty="0" smtClean="0"/>
              <a:t>Različitosti. </a:t>
            </a:r>
            <a:endParaRPr lang="sr-Latn-BA" dirty="0" smtClean="0"/>
          </a:p>
          <a:p>
            <a:r>
              <a:rPr lang="pl-PL" dirty="0" smtClean="0"/>
              <a:t>Kolaboracija i partnerstvo sa porodicom i zajednicom.</a:t>
            </a:r>
            <a:endParaRPr lang="sr-Latn-BA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-571500"/>
            <a:ext cx="7467600" cy="1143000"/>
          </a:xfrm>
        </p:spPr>
        <p:txBody>
          <a:bodyPr/>
          <a:lstStyle/>
          <a:p>
            <a:r>
              <a:rPr lang="sr-Latn-BA" dirty="0" smtClean="0"/>
              <a:t>...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28596" y="642918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Usmerenost na odnose i razvijanje zajednice učenja</a:t>
            </a:r>
            <a:r>
              <a:rPr lang="pl-PL" dirty="0" smtClean="0"/>
              <a:t>.</a:t>
            </a:r>
          </a:p>
          <a:p>
            <a:r>
              <a:rPr lang="sr-Latn-BA" dirty="0" smtClean="0"/>
              <a:t>Preplitanje učenja, podučavanja i vrednovanja</a:t>
            </a:r>
            <a:r>
              <a:rPr lang="sr-Latn-BA" dirty="0" smtClean="0"/>
              <a:t>.</a:t>
            </a:r>
          </a:p>
          <a:p>
            <a:endParaRPr lang="sr-Latn-BA" dirty="0" smtClean="0"/>
          </a:p>
          <a:p>
            <a:r>
              <a:rPr lang="sr-Latn-BA" dirty="0" smtClean="0"/>
              <a:t>Dokumentovanje kao razvijanje programa. Fokus dokumentovanja se </a:t>
            </a:r>
            <a:r>
              <a:rPr lang="sr-Latn-BA" dirty="0" smtClean="0"/>
              <a:t>pomjera </a:t>
            </a:r>
            <a:r>
              <a:rPr lang="sr-Latn-BA" dirty="0" smtClean="0"/>
              <a:t>sa dokumentovanja aktivnosti ka dokumentovanju značenja koje te aktivnosti imaju za </a:t>
            </a:r>
            <a:r>
              <a:rPr lang="sr-Latn-BA" dirty="0" smtClean="0"/>
              <a:t>djecu </a:t>
            </a:r>
            <a:r>
              <a:rPr lang="sr-Latn-BA" dirty="0" smtClean="0"/>
              <a:t>i vaspitača i sa dokumentovanja individualnih karakteristika </a:t>
            </a:r>
            <a:r>
              <a:rPr lang="sr-Latn-BA" dirty="0" smtClean="0"/>
              <a:t>djece </a:t>
            </a:r>
            <a:r>
              <a:rPr lang="sr-Latn-BA" dirty="0" smtClean="0"/>
              <a:t>na </a:t>
            </a:r>
            <a:r>
              <a:rPr lang="sr-Latn-BA" dirty="0" smtClean="0"/>
              <a:t>dokumentovanje </a:t>
            </a:r>
            <a:r>
              <a:rPr lang="sr-Latn-BA" dirty="0" smtClean="0"/>
              <a:t>situacija kao </a:t>
            </a:r>
            <a:r>
              <a:rPr lang="sr-Latn-BA" dirty="0" smtClean="0"/>
              <a:t>cjeline. </a:t>
            </a:r>
          </a:p>
          <a:p>
            <a:r>
              <a:rPr lang="sr-Latn-BA" dirty="0" smtClean="0">
                <a:solidFill>
                  <a:srgbClr val="FF0000"/>
                </a:solidFill>
              </a:rPr>
              <a:t>Igra</a:t>
            </a:r>
            <a:r>
              <a:rPr lang="sr-Latn-BA" dirty="0" smtClean="0">
                <a:solidFill>
                  <a:srgbClr val="FF0000"/>
                </a:solidFill>
              </a:rPr>
              <a:t>.</a:t>
            </a:r>
            <a:r>
              <a:rPr lang="sr-Latn-BA" dirty="0" smtClean="0"/>
              <a:t> Igra je svojim adaptivnim kapacitetima i kapacitetom fleksibilnosti ključna u razvoju dobrobiti i učenju deteta. Igra se sagledava kao kontekst učenja u kojem deca istražuju postojeće ali i „moguće“, grade svoj kulturni identitet, otkrivaju i proveravaju različite modele komunikacije i svet simboličkog izražavanja</a:t>
            </a:r>
            <a:endParaRPr lang="sr-Latn-BA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sr-Latn-BA" dirty="0" smtClean="0"/>
              <a:t>Koncepcijsko </a:t>
            </a:r>
            <a:r>
              <a:rPr lang="sr-Latn-BA" dirty="0" smtClean="0"/>
              <a:t>povezivanje predškolskog i osnovnoškolskog vaspitanja i obrazovanja. </a:t>
            </a:r>
            <a:endParaRPr lang="sr-Latn-BA" dirty="0" smtClean="0"/>
          </a:p>
          <a:p>
            <a:pPr marL="457200" indent="-457200">
              <a:buAutoNum type="arabicPeriod"/>
            </a:pPr>
            <a:r>
              <a:rPr lang="sr-Latn-BA" dirty="0" smtClean="0"/>
              <a:t>Resursi</a:t>
            </a:r>
            <a:r>
              <a:rPr lang="sr-Latn-BA" dirty="0" smtClean="0"/>
              <a:t>.</a:t>
            </a:r>
          </a:p>
          <a:p>
            <a:pPr marL="457200" indent="-457200">
              <a:buAutoNum type="arabicPeriod"/>
            </a:pPr>
            <a:r>
              <a:rPr lang="vi-VN" dirty="0" smtClean="0"/>
              <a:t>Usklađivanje inicijalnog obrazovanja i stručno usavršavanje praktičara u funkciji razvijanja programa. </a:t>
            </a:r>
            <a:endParaRPr lang="sr-Latn-BA" dirty="0" smtClean="0"/>
          </a:p>
          <a:p>
            <a:pPr marL="457200" indent="-457200">
              <a:buAutoNum type="arabicPeriod"/>
            </a:pPr>
            <a:r>
              <a:rPr lang="sr-Latn-BA" dirty="0" smtClean="0"/>
              <a:t>Podrška kontekstualizaciji osnova programa.</a:t>
            </a:r>
            <a:endParaRPr lang="sr-Latn-BA" dirty="0"/>
          </a:p>
        </p:txBody>
      </p:sp>
      <p:sp>
        <p:nvSpPr>
          <p:cNvPr id="5" name="Rectangle 4"/>
          <p:cNvSpPr/>
          <p:nvPr/>
        </p:nvSpPr>
        <p:spPr>
          <a:xfrm>
            <a:off x="285720" y="428604"/>
            <a:ext cx="771530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800" dirty="0"/>
              <a:t>Uvođenje osnova programa ne svodi se samo na izradu programskog dokumenta </a:t>
            </a:r>
            <a:r>
              <a:rPr lang="vi-VN" sz="2800" dirty="0" smtClean="0"/>
              <a:t>već</a:t>
            </a:r>
            <a:r>
              <a:rPr lang="sr-Latn-BA" sz="2800" dirty="0" smtClean="0"/>
              <a:t> </a:t>
            </a:r>
            <a:r>
              <a:rPr lang="vi-VN" sz="2800" dirty="0" smtClean="0"/>
              <a:t>podrazum</a:t>
            </a:r>
            <a:r>
              <a:rPr lang="sr-Latn-BA" sz="2800" dirty="0" smtClean="0"/>
              <a:t>ij</a:t>
            </a:r>
            <a:r>
              <a:rPr lang="vi-VN" sz="2800" dirty="0" smtClean="0"/>
              <a:t>eva</a:t>
            </a:r>
            <a:r>
              <a:rPr lang="vi-VN" sz="2800" dirty="0"/>
              <a:t>: </a:t>
            </a:r>
            <a:endParaRPr lang="sr-Latn-BA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Podrška kontekstualizaciji osnova programa ostvaruje se kroz: 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BA" dirty="0" smtClean="0"/>
              <a:t>podsticanje </a:t>
            </a:r>
            <a:r>
              <a:rPr lang="sr-Latn-BA" dirty="0" smtClean="0"/>
              <a:t>razvijanja zajednice prakse u kojoj se program preispituje u ko-konstrukciji sa kolegama, </a:t>
            </a:r>
            <a:r>
              <a:rPr lang="sr-Latn-BA" dirty="0" smtClean="0"/>
              <a:t>djecom</a:t>
            </a:r>
            <a:r>
              <a:rPr lang="sr-Latn-BA" dirty="0" smtClean="0"/>
              <a:t>, porodicom i zainteresovanim članovima zajednice; </a:t>
            </a:r>
            <a:endParaRPr lang="sr-Latn-BA" dirty="0" smtClean="0"/>
          </a:p>
          <a:p>
            <a:r>
              <a:rPr lang="sr-Latn-BA" dirty="0" smtClean="0"/>
              <a:t>•diversifikaciju (proširenje) </a:t>
            </a:r>
            <a:r>
              <a:rPr lang="sr-Latn-BA" dirty="0" smtClean="0"/>
              <a:t>oblika i programa u lokalnoj zajednici; </a:t>
            </a:r>
            <a:endParaRPr lang="sr-Latn-BA" dirty="0" smtClean="0"/>
          </a:p>
          <a:p>
            <a:r>
              <a:rPr lang="sr-Latn-BA" dirty="0" smtClean="0"/>
              <a:t>•</a:t>
            </a:r>
            <a:r>
              <a:rPr lang="sr-Latn-BA" dirty="0" smtClean="0"/>
              <a:t>ulogu nadzorne službe kao podrške u identifikovanju teškoća i pitanja vezanih za razvijanje programa i integrisanje i </a:t>
            </a:r>
            <a:r>
              <a:rPr lang="sr-Latn-BA" dirty="0" smtClean="0"/>
              <a:t>rješavanje </a:t>
            </a:r>
            <a:r>
              <a:rPr lang="sr-Latn-BA" dirty="0" smtClean="0"/>
              <a:t>takvih pitanja kroz regionalne ili nacionalne projekte; </a:t>
            </a:r>
            <a:endParaRPr lang="sr-Latn-BA" dirty="0" smtClean="0"/>
          </a:p>
          <a:p>
            <a:r>
              <a:rPr lang="sr-Latn-BA" dirty="0" smtClean="0"/>
              <a:t>•</a:t>
            </a:r>
            <a:r>
              <a:rPr lang="sr-Latn-BA" dirty="0" smtClean="0"/>
              <a:t>povezivanje praktičara, nosilaca obrazovne politike i naučno-istraživačkih institucija kroz pokretanje projekata. </a:t>
            </a:r>
            <a:r>
              <a:rPr lang="sr-Latn-BA" dirty="0" smtClean="0"/>
              <a:t> </a:t>
            </a:r>
          </a:p>
          <a:p>
            <a:r>
              <a:rPr lang="sr-Latn-BA" dirty="0" smtClean="0"/>
              <a:t>•</a:t>
            </a:r>
            <a:r>
              <a:rPr lang="sr-Latn-BA" dirty="0" smtClean="0"/>
              <a:t>rekulturaciju i restruktuiranje </a:t>
            </a:r>
            <a:r>
              <a:rPr lang="sr-Latn-BA" dirty="0" smtClean="0"/>
              <a:t>dječjeg </a:t>
            </a:r>
            <a:r>
              <a:rPr lang="sr-Latn-BA" dirty="0" smtClean="0"/>
              <a:t>vrtića u skaldu sa </a:t>
            </a:r>
            <a:r>
              <a:rPr lang="sr-Latn-BA" dirty="0" smtClean="0"/>
              <a:t>vrijednostima </a:t>
            </a:r>
            <a:r>
              <a:rPr lang="sr-Latn-BA" dirty="0" smtClean="0"/>
              <a:t>i toposima osnova programa. </a:t>
            </a:r>
            <a:endParaRPr lang="sr-Latn-B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BA" dirty="0" smtClean="0"/>
              <a:t>Osnove savremenih kurikuluma</a:t>
            </a:r>
            <a:endParaRPr lang="sr-Latn-B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r-Latn-BA" dirty="0"/>
              <a:t>Većina programa predškolskog vaspitanja danas </a:t>
            </a:r>
            <a:r>
              <a:rPr lang="sr-Latn-BA" dirty="0" smtClean="0"/>
              <a:t>zasnivaju </a:t>
            </a:r>
            <a:r>
              <a:rPr lang="sr-Latn-BA" dirty="0"/>
              <a:t>se na holističkom sagledavanju učenja i razvoja </a:t>
            </a:r>
            <a:r>
              <a:rPr lang="sr-Latn-BA" dirty="0" smtClean="0"/>
              <a:t>djece. </a:t>
            </a:r>
          </a:p>
          <a:p>
            <a:r>
              <a:rPr lang="sr-Latn-BA" dirty="0" smtClean="0"/>
              <a:t>Holistički </a:t>
            </a:r>
            <a:r>
              <a:rPr lang="sr-Latn-BA" dirty="0"/>
              <a:t>orijentisani programi uobičajno se izjednačavaju sa programima zasnovanim na pristupu </a:t>
            </a:r>
            <a:r>
              <a:rPr lang="sr-Latn-BA" dirty="0" smtClean="0"/>
              <a:t>usmjerenom </a:t>
            </a:r>
            <a:r>
              <a:rPr lang="sr-Latn-BA" dirty="0"/>
              <a:t>na </a:t>
            </a:r>
            <a:r>
              <a:rPr lang="sr-Latn-BA" dirty="0" smtClean="0"/>
              <a:t>dijete </a:t>
            </a:r>
            <a:r>
              <a:rPr lang="sr-Latn-BA" dirty="0"/>
              <a:t>(child-centerd) odnosno razvojno </a:t>
            </a:r>
            <a:r>
              <a:rPr lang="sr-Latn-BA" dirty="0" smtClean="0"/>
              <a:t>primjerenom </a:t>
            </a:r>
            <a:r>
              <a:rPr lang="sr-Latn-BA" dirty="0"/>
              <a:t>pristupu koji se bazira na konstruktivističkoj teoriji razvojne </a:t>
            </a:r>
            <a:r>
              <a:rPr lang="sr-Latn-BA" dirty="0" smtClean="0"/>
              <a:t>psihologije. </a:t>
            </a:r>
            <a:endParaRPr lang="sr-Latn-B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sr-Latn-BA" dirty="0"/>
              <a:t>Holistički program, nasuprot ovakvom pristupu, može da se zasniva na pristupu </a:t>
            </a:r>
            <a:r>
              <a:rPr lang="sr-Latn-BA" dirty="0" smtClean="0"/>
              <a:t>usmjerenom </a:t>
            </a:r>
            <a:r>
              <a:rPr lang="sr-Latn-BA" dirty="0"/>
              <a:t>na odnose. </a:t>
            </a:r>
            <a:endParaRPr lang="sr-Latn-BA" dirty="0" smtClean="0"/>
          </a:p>
          <a:p>
            <a:r>
              <a:rPr lang="sr-Latn-BA" dirty="0" smtClean="0"/>
              <a:t>Odnosi </a:t>
            </a:r>
            <a:r>
              <a:rPr lang="sr-Latn-BA" dirty="0"/>
              <a:t>se stavljaju u središte programa i time kao ključne dimenzije prepoznaju pitanja </a:t>
            </a:r>
            <a:r>
              <a:rPr lang="sr-Latn-BA" dirty="0" smtClean="0"/>
              <a:t>vrijednosti</a:t>
            </a:r>
            <a:r>
              <a:rPr lang="sr-Latn-BA" dirty="0"/>
              <a:t>, učešća, moći, proaktivnog delanja, kolaboracije, dobrobiti, učenja kao ko-konstrukcije u zajednici prakse, ustanove i zajednice kao soio-kulturnog konteksta. </a:t>
            </a:r>
            <a:endParaRPr lang="sr-Latn-BA" dirty="0" smtClean="0"/>
          </a:p>
          <a:p>
            <a:r>
              <a:rPr lang="sr-Latn-BA" dirty="0" smtClean="0"/>
              <a:t>Teorijsko </a:t>
            </a:r>
            <a:r>
              <a:rPr lang="sr-Latn-BA" dirty="0"/>
              <a:t>polazište u ovakvom pristupu čine postavke sociokulturne teorije razvoja i učenja, sociologije </a:t>
            </a:r>
            <a:r>
              <a:rPr lang="sr-Latn-BA" dirty="0" smtClean="0"/>
              <a:t>djetinjstva</a:t>
            </a:r>
            <a:r>
              <a:rPr lang="sr-Latn-BA" dirty="0"/>
              <a:t>, postmodernizma i poststrukturalizma.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r-Latn-BA" dirty="0" smtClean="0"/>
              <a:t>Na osnovu navedenih teorijskih polazišta, analize osnova programa koji se u stručnoj literaturi prepoznaju kao visoko kvalitetni programski dokumenti (osnove programa Novog Zelanda, Švedske, Irske, Finske, pojedinih država Australije i Nemačke) i kritičkih </a:t>
            </a:r>
            <a:r>
              <a:rPr lang="sr-Latn-BA" dirty="0" smtClean="0"/>
              <a:t>razmatranja </a:t>
            </a:r>
            <a:r>
              <a:rPr lang="sr-Latn-BA" dirty="0" smtClean="0"/>
              <a:t>prakse predškolskog vaspitanja i koncepta razvojno primerene </a:t>
            </a:r>
            <a:r>
              <a:rPr lang="sr-Latn-BA" dirty="0" smtClean="0"/>
              <a:t>prakse sintetizovane su smjernice </a:t>
            </a:r>
            <a:r>
              <a:rPr lang="sr-Latn-BA" dirty="0" smtClean="0"/>
              <a:t>za izradu osnova </a:t>
            </a:r>
            <a:r>
              <a:rPr lang="sr-Latn-BA" dirty="0" smtClean="0"/>
              <a:t>kurikuluma </a:t>
            </a:r>
            <a:r>
              <a:rPr lang="sr-Latn-BA" dirty="0" smtClean="0"/>
              <a:t>zasnovanog na konteksutaulno primerenom </a:t>
            </a:r>
            <a:r>
              <a:rPr lang="sr-Latn-BA" dirty="0" smtClean="0"/>
              <a:t>pristupu. </a:t>
            </a:r>
            <a:endParaRPr lang="sr-Latn-B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500042"/>
          <a:ext cx="7972452" cy="5973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785794"/>
            <a:ext cx="7500990" cy="4873752"/>
          </a:xfrm>
        </p:spPr>
        <p:txBody>
          <a:bodyPr/>
          <a:lstStyle/>
          <a:p>
            <a:r>
              <a:rPr lang="vi-VN" dirty="0" smtClean="0"/>
              <a:t>Proces donošenja osnova programa “je deo programa”. Izrada osnova programa je proces u dva aspekta. </a:t>
            </a:r>
            <a:endParaRPr lang="sr-Latn-BA" dirty="0" smtClean="0"/>
          </a:p>
          <a:p>
            <a:pPr>
              <a:buNone/>
            </a:pPr>
            <a:endParaRPr lang="sr-Latn-BA" dirty="0" smtClean="0"/>
          </a:p>
          <a:p>
            <a:r>
              <a:rPr lang="vi-VN" dirty="0" smtClean="0"/>
              <a:t>Prvo</a:t>
            </a:r>
            <a:r>
              <a:rPr lang="vi-VN" dirty="0" smtClean="0"/>
              <a:t>, on je zasnovan na višeperspektivnosti, kolaboraciji i izgrađivanju zajedničkog pristupa predškolskom vaspitanju</a:t>
            </a:r>
            <a:r>
              <a:rPr lang="vi-VN" dirty="0" smtClean="0"/>
              <a:t>.</a:t>
            </a:r>
            <a:endParaRPr lang="sr-Latn-BA" dirty="0" smtClean="0"/>
          </a:p>
          <a:p>
            <a:endParaRPr lang="sr-Latn-BA" dirty="0" smtClean="0"/>
          </a:p>
          <a:p>
            <a:r>
              <a:rPr lang="sr-Latn-BA" dirty="0" smtClean="0"/>
              <a:t>Drugo, to nije jednokratni čin pisanja dokumenta, već obuhvata kontinuirano praćenje i razvijanje osnova programa u praksi. </a:t>
            </a:r>
            <a:endParaRPr lang="sr-Latn-B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785786" y="714356"/>
          <a:ext cx="7467600" cy="48737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7467600" cy="1143000"/>
          </a:xfrm>
        </p:spPr>
        <p:txBody>
          <a:bodyPr/>
          <a:lstStyle/>
          <a:p>
            <a:pPr algn="ctr"/>
            <a:r>
              <a:rPr lang="sr-Latn-BA" dirty="0" smtClean="0">
                <a:solidFill>
                  <a:srgbClr val="FF0000"/>
                </a:solidFill>
              </a:rPr>
              <a:t>Naziv programa kao metafora</a:t>
            </a:r>
            <a:endParaRPr lang="sr-Latn-BA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00034" y="1357298"/>
            <a:ext cx="7467600" cy="4873752"/>
          </a:xfrm>
        </p:spPr>
        <p:txBody>
          <a:bodyPr/>
          <a:lstStyle/>
          <a:p>
            <a:r>
              <a:rPr lang="sr-Latn-BA" dirty="0" smtClean="0"/>
              <a:t>Za razliku od uobičajnih administrativno-birokratskih naziva (program, dokument, pravilnik) osnove programa kao naziv imaju metaforu: Te </a:t>
            </a:r>
            <a:r>
              <a:rPr lang="sr-Latn-BA" dirty="0" smtClean="0">
                <a:solidFill>
                  <a:srgbClr val="00B050"/>
                </a:solidFill>
              </a:rPr>
              <a:t>Whariki,</a:t>
            </a:r>
            <a:r>
              <a:rPr lang="sr-Latn-BA" dirty="0" smtClean="0"/>
              <a:t> naziv novozelandskog programa, na maorskom jeziku znaci "tkana potka, osnova za sve što je na njoj“; </a:t>
            </a:r>
            <a:endParaRPr lang="sr-Latn-BA" dirty="0" smtClean="0"/>
          </a:p>
          <a:p>
            <a:r>
              <a:rPr lang="sr-Latn-BA" dirty="0" smtClean="0"/>
              <a:t>Aistear</a:t>
            </a:r>
            <a:r>
              <a:rPr lang="sr-Latn-BA" dirty="0" smtClean="0"/>
              <a:t>, naziv irskog programa, na galskom jeziku znači putovanje; </a:t>
            </a:r>
            <a:endParaRPr lang="sr-Latn-BA" dirty="0" smtClean="0"/>
          </a:p>
          <a:p>
            <a:r>
              <a:rPr lang="sr-Latn-BA" dirty="0" smtClean="0"/>
              <a:t>savezni </a:t>
            </a:r>
            <a:r>
              <a:rPr lang="sr-Latn-BA" dirty="0" smtClean="0"/>
              <a:t>australijski program nosi naziv </a:t>
            </a:r>
            <a:r>
              <a:rPr lang="sr-Latn-BA" dirty="0" smtClean="0">
                <a:solidFill>
                  <a:schemeClr val="accent1">
                    <a:lumMod val="75000"/>
                  </a:schemeClr>
                </a:solidFill>
              </a:rPr>
              <a:t>Being</a:t>
            </a:r>
            <a:r>
              <a:rPr lang="sr-Latn-BA" dirty="0" smtClean="0"/>
              <a:t>, belonging, becoming (Biti, pripadati, bivati) </a:t>
            </a:r>
            <a:endParaRPr lang="sr-Latn-BA" dirty="0" smtClean="0"/>
          </a:p>
          <a:p>
            <a:r>
              <a:rPr lang="sr-Latn-BA" dirty="0" smtClean="0"/>
              <a:t>a </a:t>
            </a:r>
            <a:r>
              <a:rPr lang="sr-Latn-BA" dirty="0" smtClean="0"/>
              <a:t>program jedne od australijskih država The </a:t>
            </a:r>
            <a:r>
              <a:rPr lang="sr-Latn-BA" dirty="0" smtClean="0">
                <a:solidFill>
                  <a:srgbClr val="C00000"/>
                </a:solidFill>
              </a:rPr>
              <a:t>Practice of Relationships</a:t>
            </a:r>
            <a:r>
              <a:rPr lang="sr-Latn-BA" dirty="0" smtClean="0"/>
              <a:t>(Praksa odnosa). </a:t>
            </a:r>
            <a:endParaRPr lang="sr-Latn-B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42918"/>
            <a:ext cx="7467600" cy="5831034"/>
          </a:xfrm>
        </p:spPr>
        <p:txBody>
          <a:bodyPr>
            <a:normAutofit lnSpcReduction="10000"/>
          </a:bodyPr>
          <a:lstStyle/>
          <a:p>
            <a:r>
              <a:rPr lang="sr-Latn-BA" dirty="0" smtClean="0"/>
              <a:t>Snaga metafore je u njenoj poetskoj funkciji, inovativnoj i interaktivnoj funkciji. </a:t>
            </a:r>
            <a:endParaRPr lang="sr-Latn-BA" dirty="0" smtClean="0"/>
          </a:p>
          <a:p>
            <a:r>
              <a:rPr lang="sr-Latn-BA" dirty="0" smtClean="0"/>
              <a:t>Metafora </a:t>
            </a:r>
            <a:r>
              <a:rPr lang="sr-Latn-BA" dirty="0" smtClean="0"/>
              <a:t>je “stvaralačka energija” </a:t>
            </a:r>
            <a:r>
              <a:rPr lang="sr-Latn-BA" dirty="0" smtClean="0"/>
              <a:t>koja </a:t>
            </a:r>
            <a:r>
              <a:rPr lang="sr-Latn-BA" dirty="0" smtClean="0"/>
              <a:t>integriše imaginaciju, saznanje i </a:t>
            </a:r>
            <a:r>
              <a:rPr lang="sr-Latn-BA" dirty="0" smtClean="0"/>
              <a:t>razumijevanje</a:t>
            </a:r>
            <a:r>
              <a:rPr lang="sr-Latn-BA" dirty="0" smtClean="0"/>
              <a:t>. Ona istovremeno komunicira sa osećanjima, iskustvom </a:t>
            </a:r>
            <a:r>
              <a:rPr lang="sr-Latn-BA" dirty="0" smtClean="0"/>
              <a:t>i </a:t>
            </a:r>
            <a:r>
              <a:rPr lang="sr-Latn-BA" dirty="0" smtClean="0"/>
              <a:t>saznanjem, iz čega proističe njena pokretačka moć. </a:t>
            </a:r>
            <a:endParaRPr lang="sr-Latn-BA" dirty="0" smtClean="0"/>
          </a:p>
          <a:p>
            <a:r>
              <a:rPr lang="sr-Latn-BA" dirty="0" smtClean="0"/>
              <a:t>Metafora </a:t>
            </a:r>
            <a:r>
              <a:rPr lang="sr-Latn-BA" dirty="0" smtClean="0"/>
              <a:t>ima moć “pokretanja misli, otvaranja prostora za jedinstvo imaginacije i akcije” </a:t>
            </a:r>
            <a:r>
              <a:rPr lang="sr-Latn-BA" dirty="0" smtClean="0"/>
              <a:t> </a:t>
            </a:r>
            <a:r>
              <a:rPr lang="sr-Latn-BA" dirty="0" smtClean="0"/>
              <a:t>i usmeravanja postupaka. </a:t>
            </a:r>
            <a:endParaRPr lang="sr-Latn-BA" dirty="0" smtClean="0"/>
          </a:p>
          <a:p>
            <a:endParaRPr lang="sr-Latn-BA" dirty="0" smtClean="0"/>
          </a:p>
          <a:p>
            <a:r>
              <a:rPr lang="sr-Latn-BA" dirty="0" smtClean="0">
                <a:solidFill>
                  <a:srgbClr val="FF0000"/>
                </a:solidFill>
              </a:rPr>
              <a:t>Metafore </a:t>
            </a:r>
            <a:r>
              <a:rPr lang="sr-Latn-BA" dirty="0" smtClean="0">
                <a:solidFill>
                  <a:srgbClr val="FF0000"/>
                </a:solidFill>
              </a:rPr>
              <a:t>u obrazovnim programima imaju funkciju da izraze novu viziju obrazovanja i da pokrenu učesnike u obrazovanju i zajednicu na </a:t>
            </a:r>
            <a:r>
              <a:rPr lang="sr-Latn-BA" dirty="0" smtClean="0">
                <a:solidFill>
                  <a:srgbClr val="FF0000"/>
                </a:solidFill>
              </a:rPr>
              <a:t>akciju.</a:t>
            </a:r>
            <a:endParaRPr lang="sr-Latn-BA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928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Oriel</vt:lpstr>
      <vt:lpstr>Savremeni kurikulumi predškolskog ViO</vt:lpstr>
      <vt:lpstr>Osnove savremenih kurikuluma</vt:lpstr>
      <vt:lpstr>Slide 3</vt:lpstr>
      <vt:lpstr>Slide 4</vt:lpstr>
      <vt:lpstr>Slide 5</vt:lpstr>
      <vt:lpstr>Slide 6</vt:lpstr>
      <vt:lpstr>Slide 7</vt:lpstr>
      <vt:lpstr>Naziv programa kao metafora</vt:lpstr>
      <vt:lpstr>Slide 9</vt:lpstr>
      <vt:lpstr>Slide 10</vt:lpstr>
      <vt:lpstr>Osnove za generisanje sturkuture i sadržaja dokumenta </vt:lpstr>
      <vt:lpstr>Neki od toposa</vt:lpstr>
      <vt:lpstr>...</vt:lpstr>
      <vt:lpstr>Slide 14</vt:lpstr>
      <vt:lpstr>Podrška kontekstualizaciji osnova programa ostvaruje se kroz: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Savremeni kurikulumi predškolskog ViO</dc:title>
  <dc:creator>VladoSimeunovic</dc:creator>
  <cp:lastModifiedBy>VladoSimeunovic</cp:lastModifiedBy>
  <cp:revision>11</cp:revision>
  <dcterms:created xsi:type="dcterms:W3CDTF">2019-12-09T08:07:57Z</dcterms:created>
  <dcterms:modified xsi:type="dcterms:W3CDTF">2019-12-09T09:07:22Z</dcterms:modified>
</cp:coreProperties>
</file>